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0"/>
  </p:notesMasterIdLst>
  <p:handoutMasterIdLst>
    <p:handoutMasterId r:id="rId11"/>
  </p:handoutMasterIdLst>
  <p:sldIdLst>
    <p:sldId id="1076" r:id="rId2"/>
    <p:sldId id="1057" r:id="rId3"/>
    <p:sldId id="1079" r:id="rId4"/>
    <p:sldId id="1072" r:id="rId5"/>
    <p:sldId id="1086" r:id="rId6"/>
    <p:sldId id="1087" r:id="rId7"/>
    <p:sldId id="1081" r:id="rId8"/>
    <p:sldId id="1088" r:id="rId9"/>
  </p:sldIdLst>
  <p:sldSz cx="12192000" cy="6858000"/>
  <p:notesSz cx="6858000" cy="9144000"/>
  <p:embeddedFontLst>
    <p:embeddedFont>
      <p:font typeface="Oswald Light" panose="00000400000000000000" pitchFamily="2" charset="-52"/>
      <p:regular r:id="rId12"/>
    </p:embeddedFont>
    <p:embeddedFont>
      <p:font typeface="Oswald Medium" panose="00000600000000000000" pitchFamily="2" charset="-52"/>
      <p:regular r:id="rId13"/>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guide id="4" pos="86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95" autoAdjust="0"/>
  </p:normalViewPr>
  <p:slideViewPr>
    <p:cSldViewPr snapToGrid="0">
      <p:cViewPr varScale="1">
        <p:scale>
          <a:sx n="79" d="100"/>
          <a:sy n="79" d="100"/>
        </p:scale>
        <p:origin x="998" y="82"/>
      </p:cViewPr>
      <p:guideLst>
        <p:guide pos="3840"/>
        <p:guide orient="horz" pos="2160"/>
        <p:guide pos="869"/>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9" d="100"/>
          <a:sy n="59" d="100"/>
        </p:scale>
        <p:origin x="216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67884FD4-2731-43B1-B5F5-5A6FEADAD6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6DA76E0F-6665-4EB9-8015-9D6D3142D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C20688-7344-4F47-AB68-1D7A3B4D7138}" type="datetimeFigureOut">
              <a:rPr lang="ru-RU" smtClean="0"/>
              <a:t>10.03.2024</a:t>
            </a:fld>
            <a:endParaRPr lang="ru-RU"/>
          </a:p>
        </p:txBody>
      </p:sp>
      <p:sp>
        <p:nvSpPr>
          <p:cNvPr id="4" name="Нижний колонтитул 3">
            <a:extLst>
              <a:ext uri="{FF2B5EF4-FFF2-40B4-BE49-F238E27FC236}">
                <a16:creationId xmlns:a16="http://schemas.microsoft.com/office/drawing/2014/main" id="{289EEECC-6EC5-4916-8FEA-8D2BEFBBE9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604AD1FE-98F3-4DC9-BC58-532D6E3AFB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F9D0CC-DC0D-42D6-9260-7CC98666CB4F}" type="slidenum">
              <a:rPr lang="ru-RU" smtClean="0"/>
              <a:t>‹#›</a:t>
            </a:fld>
            <a:endParaRPr lang="ru-RU"/>
          </a:p>
        </p:txBody>
      </p:sp>
    </p:spTree>
    <p:extLst>
      <p:ext uri="{BB962C8B-B14F-4D97-AF65-F5344CB8AC3E}">
        <p14:creationId xmlns:p14="http://schemas.microsoft.com/office/powerpoint/2010/main" val="3870276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A4FD9-D78B-4876-9972-93EA0CCC1D59}" type="datetimeFigureOut">
              <a:rPr lang="ru-RU" smtClean="0"/>
              <a:t>10.03.2024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2D108-47F5-4EC9-9B7D-E61A2219B11C}" type="slidenum">
              <a:rPr lang="ru-RU" smtClean="0"/>
              <a:t>‹#›</a:t>
            </a:fld>
            <a:endParaRPr lang="ru-RU"/>
          </a:p>
        </p:txBody>
      </p:sp>
    </p:spTree>
    <p:extLst>
      <p:ext uri="{BB962C8B-B14F-4D97-AF65-F5344CB8AC3E}">
        <p14:creationId xmlns:p14="http://schemas.microsoft.com/office/powerpoint/2010/main" val="2827270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CA2D108-47F5-4EC9-9B7D-E61A2219B11C}" type="slidenum">
              <a:rPr lang="ru-RU" smtClean="0"/>
              <a:t>3</a:t>
            </a:fld>
            <a:endParaRPr lang="ru-RU"/>
          </a:p>
        </p:txBody>
      </p:sp>
    </p:spTree>
    <p:extLst>
      <p:ext uri="{BB962C8B-B14F-4D97-AF65-F5344CB8AC3E}">
        <p14:creationId xmlns:p14="http://schemas.microsoft.com/office/powerpoint/2010/main" val="63762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E6B357AE-53E9-4F03-BFD2-BA9F9F4145E2}" type="slidenum">
              <a:rPr lang="ru-RU" smtClean="0"/>
              <a:t>4</a:t>
            </a:fld>
            <a:endParaRPr lang="ru-RU"/>
          </a:p>
        </p:txBody>
      </p:sp>
    </p:spTree>
    <p:extLst>
      <p:ext uri="{BB962C8B-B14F-4D97-AF65-F5344CB8AC3E}">
        <p14:creationId xmlns:p14="http://schemas.microsoft.com/office/powerpoint/2010/main" val="2601587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E6B357AE-53E9-4F03-BFD2-BA9F9F4145E2}" type="slidenum">
              <a:rPr lang="ru-RU" smtClean="0"/>
              <a:t>5</a:t>
            </a:fld>
            <a:endParaRPr lang="ru-RU"/>
          </a:p>
        </p:txBody>
      </p:sp>
    </p:spTree>
    <p:extLst>
      <p:ext uri="{BB962C8B-B14F-4D97-AF65-F5344CB8AC3E}">
        <p14:creationId xmlns:p14="http://schemas.microsoft.com/office/powerpoint/2010/main" val="2294285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E6B357AE-53E9-4F03-BFD2-BA9F9F4145E2}" type="slidenum">
              <a:rPr lang="ru-RU" smtClean="0"/>
              <a:t>6</a:t>
            </a:fld>
            <a:endParaRPr lang="ru-RU"/>
          </a:p>
        </p:txBody>
      </p:sp>
    </p:spTree>
    <p:extLst>
      <p:ext uri="{BB962C8B-B14F-4D97-AF65-F5344CB8AC3E}">
        <p14:creationId xmlns:p14="http://schemas.microsoft.com/office/powerpoint/2010/main" val="678851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gradFill>
          <a:gsLst>
            <a:gs pos="0">
              <a:schemeClr val="accent3">
                <a:lumMod val="60000"/>
                <a:lumOff val="40000"/>
              </a:schemeClr>
            </a:gs>
            <a:gs pos="100000">
              <a:schemeClr val="accent3"/>
            </a:gs>
          </a:gsLst>
          <a:lin ang="2700000" scaled="1"/>
        </a:gradFill>
        <a:effectLst/>
      </p:bgPr>
    </p:bg>
    <p:spTree>
      <p:nvGrpSpPr>
        <p:cNvPr id="1" name=""/>
        <p:cNvGrpSpPr/>
        <p:nvPr/>
      </p:nvGrpSpPr>
      <p:grpSpPr>
        <a:xfrm>
          <a:off x="0" y="0"/>
          <a:ext cx="0" cy="0"/>
          <a:chOff x="0" y="0"/>
          <a:chExt cx="0" cy="0"/>
        </a:xfrm>
      </p:grpSpPr>
      <p:sp>
        <p:nvSpPr>
          <p:cNvPr id="11" name="Freeform 94">
            <a:extLst>
              <a:ext uri="{FF2B5EF4-FFF2-40B4-BE49-F238E27FC236}">
                <a16:creationId xmlns:a16="http://schemas.microsoft.com/office/drawing/2014/main" id="{DD50784A-8247-4CFA-B5AE-62C819356E14}"/>
              </a:ext>
            </a:extLst>
          </p:cNvPr>
          <p:cNvSpPr/>
          <p:nvPr userDrawn="1"/>
        </p:nvSpPr>
        <p:spPr>
          <a:xfrm rot="5400000">
            <a:off x="7804306" y="-95855"/>
            <a:ext cx="4290312" cy="4482022"/>
          </a:xfrm>
          <a:custGeom>
            <a:avLst/>
            <a:gdLst>
              <a:gd name="connsiteX0" fmla="*/ 0 w 4290312"/>
              <a:gd name="connsiteY0" fmla="*/ 4445166 h 4482022"/>
              <a:gd name="connsiteX1" fmla="*/ 0 w 4290312"/>
              <a:gd name="connsiteY1" fmla="*/ 0 h 4482022"/>
              <a:gd name="connsiteX2" fmla="*/ 4221879 w 4290312"/>
              <a:gd name="connsiteY2" fmla="*/ 0 h 4482022"/>
              <a:gd name="connsiteX3" fmla="*/ 4246895 w 4290312"/>
              <a:gd name="connsiteY3" fmla="*/ 140082 h 4482022"/>
              <a:gd name="connsiteX4" fmla="*/ 4290312 w 4290312"/>
              <a:gd name="connsiteY4" fmla="*/ 713926 h 4482022"/>
              <a:gd name="connsiteX5" fmla="*/ 522216 w 4290312"/>
              <a:gd name="connsiteY5" fmla="*/ 4482022 h 4482022"/>
              <a:gd name="connsiteX6" fmla="*/ 136950 w 4290312"/>
              <a:gd name="connsiteY6" fmla="*/ 4462568 h 44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0312" h="4482022">
                <a:moveTo>
                  <a:pt x="0" y="4445166"/>
                </a:moveTo>
                <a:lnTo>
                  <a:pt x="0" y="0"/>
                </a:lnTo>
                <a:lnTo>
                  <a:pt x="4221879" y="0"/>
                </a:lnTo>
                <a:lnTo>
                  <a:pt x="4246895" y="140082"/>
                </a:lnTo>
                <a:cubicBezTo>
                  <a:pt x="4275485" y="327190"/>
                  <a:pt x="4290312" y="518826"/>
                  <a:pt x="4290312" y="713926"/>
                </a:cubicBezTo>
                <a:cubicBezTo>
                  <a:pt x="4290312" y="2794988"/>
                  <a:pt x="2603278" y="4482022"/>
                  <a:pt x="522216" y="4482022"/>
                </a:cubicBezTo>
                <a:cubicBezTo>
                  <a:pt x="392150" y="4482022"/>
                  <a:pt x="263623" y="4475432"/>
                  <a:pt x="136950" y="4462568"/>
                </a:cubicBezTo>
                <a:close/>
              </a:path>
            </a:pathLst>
          </a:custGeom>
          <a:gradFill flip="none" rotWithShape="1">
            <a:gsLst>
              <a:gs pos="0">
                <a:schemeClr val="accent1">
                  <a:alpha val="30000"/>
                </a:schemeClr>
              </a:gs>
              <a:gs pos="83000">
                <a:schemeClr val="accent3">
                  <a:alpha val="73000"/>
                </a:schemeClr>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sp>
        <p:nvSpPr>
          <p:cNvPr id="12" name="Полилиния 34">
            <a:extLst>
              <a:ext uri="{FF2B5EF4-FFF2-40B4-BE49-F238E27FC236}">
                <a16:creationId xmlns:a16="http://schemas.microsoft.com/office/drawing/2014/main" id="{E168CA1A-1B07-4388-8AF5-C69136B3CD21}"/>
              </a:ext>
            </a:extLst>
          </p:cNvPr>
          <p:cNvSpPr/>
          <p:nvPr userDrawn="1"/>
        </p:nvSpPr>
        <p:spPr>
          <a:xfrm flipH="1">
            <a:off x="-2" y="2162939"/>
            <a:ext cx="4614553" cy="4698421"/>
          </a:xfrm>
          <a:custGeom>
            <a:avLst/>
            <a:gdLst>
              <a:gd name="connsiteX0" fmla="*/ 6248719 w 6248719"/>
              <a:gd name="connsiteY0" fmla="*/ 0 h 6362288"/>
              <a:gd name="connsiteX1" fmla="*/ 6248719 w 6248719"/>
              <a:gd name="connsiteY1" fmla="*/ 6362288 h 6362288"/>
              <a:gd name="connsiteX2" fmla="*/ 0 w 6248719"/>
              <a:gd name="connsiteY2" fmla="*/ 6362288 h 6362288"/>
              <a:gd name="connsiteX3" fmla="*/ 6037680 w 6248719"/>
              <a:gd name="connsiteY3" fmla="*/ 5337 h 6362288"/>
            </a:gdLst>
            <a:ahLst/>
            <a:cxnLst>
              <a:cxn ang="0">
                <a:pos x="connsiteX0" y="connsiteY0"/>
              </a:cxn>
              <a:cxn ang="0">
                <a:pos x="connsiteX1" y="connsiteY1"/>
              </a:cxn>
              <a:cxn ang="0">
                <a:pos x="connsiteX2" y="connsiteY2"/>
              </a:cxn>
              <a:cxn ang="0">
                <a:pos x="connsiteX3" y="connsiteY3"/>
              </a:cxn>
            </a:cxnLst>
            <a:rect l="l" t="t" r="r" b="b"/>
            <a:pathLst>
              <a:path w="6248719" h="6362288">
                <a:moveTo>
                  <a:pt x="6248719" y="0"/>
                </a:moveTo>
                <a:lnTo>
                  <a:pt x="6248719" y="6362288"/>
                </a:lnTo>
                <a:lnTo>
                  <a:pt x="0" y="6362288"/>
                </a:lnTo>
                <a:cubicBezTo>
                  <a:pt x="0" y="2956723"/>
                  <a:pt x="2674482" y="175818"/>
                  <a:pt x="6037680" y="5337"/>
                </a:cubicBezTo>
                <a:close/>
              </a:path>
            </a:pathLst>
          </a:custGeom>
          <a:gradFill flip="none" rotWithShape="1">
            <a:gsLst>
              <a:gs pos="0">
                <a:schemeClr val="accent1">
                  <a:alpha val="42000"/>
                </a:schemeClr>
              </a:gs>
              <a:gs pos="83000">
                <a:schemeClr val="accent3"/>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pic>
        <p:nvPicPr>
          <p:cNvPr id="10" name="Рисунок 9">
            <a:extLst>
              <a:ext uri="{FF2B5EF4-FFF2-40B4-BE49-F238E27FC236}">
                <a16:creationId xmlns:a16="http://schemas.microsoft.com/office/drawing/2014/main" id="{9580D8C2-7AAF-4FA0-957A-2948D4330C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5612" y="1103505"/>
            <a:ext cx="6771723" cy="718151"/>
          </a:xfrm>
          <a:prstGeom prst="rect">
            <a:avLst/>
          </a:prstGeom>
        </p:spPr>
      </p:pic>
      <p:sp>
        <p:nvSpPr>
          <p:cNvPr id="9" name="Рисунок 8">
            <a:extLst>
              <a:ext uri="{FF2B5EF4-FFF2-40B4-BE49-F238E27FC236}">
                <a16:creationId xmlns:a16="http://schemas.microsoft.com/office/drawing/2014/main" id="{AB06AE15-2EAA-4D77-AFC1-56323DCF10E0}"/>
              </a:ext>
            </a:extLst>
          </p:cNvPr>
          <p:cNvSpPr>
            <a:spLocks noGrp="1"/>
          </p:cNvSpPr>
          <p:nvPr>
            <p:ph type="pic" sz="quarter" idx="10"/>
          </p:nvPr>
        </p:nvSpPr>
        <p:spPr>
          <a:xfrm>
            <a:off x="298267" y="1800225"/>
            <a:ext cx="6731183" cy="3954271"/>
          </a:xfrm>
          <a:prstGeom prst="roundRect">
            <a:avLst>
              <a:gd name="adj" fmla="val 287"/>
            </a:avLst>
          </a:prstGeom>
          <a:pattFill prst="pct5">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1330764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2669"/>
            <a:ext cx="10515600" cy="701731"/>
          </a:xfrm>
          <a:prstGeom prst="rect">
            <a:avLst/>
          </a:prstGeom>
        </p:spPr>
        <p:txBody>
          <a:bodyPr>
            <a:spAutoFit/>
          </a:bodyPr>
          <a:lstStyle/>
          <a:p>
            <a:r>
              <a:rPr lang="ru-RU"/>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pic>
        <p:nvPicPr>
          <p:cNvPr id="5" name="Picture 2">
            <a:extLst>
              <a:ext uri="{FF2B5EF4-FFF2-40B4-BE49-F238E27FC236}">
                <a16:creationId xmlns:a16="http://schemas.microsoft.com/office/drawing/2014/main" id="{C00C66AF-DF16-4FDB-932D-36F9CD11C46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09651" y="79880"/>
            <a:ext cx="1833168" cy="96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779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sp>
        <p:nvSpPr>
          <p:cNvPr id="5" name="Овал 74">
            <a:extLst>
              <a:ext uri="{FF2B5EF4-FFF2-40B4-BE49-F238E27FC236}">
                <a16:creationId xmlns:a16="http://schemas.microsoft.com/office/drawing/2014/main" id="{C4DFF94C-E145-478A-8203-B269E81912C7}"/>
              </a:ext>
            </a:extLst>
          </p:cNvPr>
          <p:cNvSpPr/>
          <p:nvPr userDrawn="1"/>
        </p:nvSpPr>
        <p:spPr>
          <a:xfrm>
            <a:off x="-4624347" y="-1321300"/>
            <a:ext cx="10207543" cy="10207538"/>
          </a:xfrm>
          <a:prstGeom prst="ellipse">
            <a:avLst/>
          </a:prstGeom>
          <a:pattFill prst="pct75">
            <a:fgClr>
              <a:schemeClr val="accent2">
                <a:lumMod val="20000"/>
                <a:lumOff val="80000"/>
              </a:schemeClr>
            </a:fgClr>
            <a:bgClr>
              <a:schemeClr val="bg1"/>
            </a:bgClr>
          </a:patt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err="1">
              <a:solidFill>
                <a:srgbClr val="FFFFFF"/>
              </a:solidFill>
              <a:latin typeface="Calibri"/>
            </a:endParaRPr>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37155"/>
            <a:ext cx="10515600" cy="701731"/>
          </a:xfrm>
          <a:prstGeom prst="rect">
            <a:avLst/>
          </a:prstGeom>
        </p:spPr>
        <p:txBody>
          <a:bodyPr>
            <a:spAutoFit/>
          </a:body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pic>
        <p:nvPicPr>
          <p:cNvPr id="6" name="Picture 6">
            <a:extLst>
              <a:ext uri="{FF2B5EF4-FFF2-40B4-BE49-F238E27FC236}">
                <a16:creationId xmlns:a16="http://schemas.microsoft.com/office/drawing/2014/main" id="{9A2B306E-0650-4283-89A9-0E227DF5C6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9468" y="953950"/>
            <a:ext cx="9148043" cy="6076437"/>
          </a:xfrm>
          <a:prstGeom prst="rect">
            <a:avLst/>
          </a:prstGeom>
        </p:spPr>
      </p:pic>
      <p:sp>
        <p:nvSpPr>
          <p:cNvPr id="3" name="Рисунок 2">
            <a:extLst>
              <a:ext uri="{FF2B5EF4-FFF2-40B4-BE49-F238E27FC236}">
                <a16:creationId xmlns:a16="http://schemas.microsoft.com/office/drawing/2014/main" id="{B8E443D3-C989-420C-939B-BB36148DB93A}"/>
              </a:ext>
            </a:extLst>
          </p:cNvPr>
          <p:cNvSpPr>
            <a:spLocks noGrp="1"/>
          </p:cNvSpPr>
          <p:nvPr>
            <p:ph type="pic" sz="quarter" idx="13"/>
          </p:nvPr>
        </p:nvSpPr>
        <p:spPr>
          <a:xfrm>
            <a:off x="97631" y="1966913"/>
            <a:ext cx="5941218" cy="3550443"/>
          </a:xfrm>
          <a:prstGeom prst="rect">
            <a:avLst/>
          </a:prstGeom>
          <a:pattFill prst="pct10">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36808536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Заголовок и объект">
    <p:spTree>
      <p:nvGrpSpPr>
        <p:cNvPr id="1" name=""/>
        <p:cNvGrpSpPr/>
        <p:nvPr/>
      </p:nvGrpSpPr>
      <p:grpSpPr>
        <a:xfrm>
          <a:off x="0" y="0"/>
          <a:ext cx="0" cy="0"/>
          <a:chOff x="0" y="0"/>
          <a:chExt cx="0" cy="0"/>
        </a:xfrm>
      </p:grpSpPr>
      <p:sp>
        <p:nvSpPr>
          <p:cNvPr id="2" name="Рисунок 2">
            <a:extLst>
              <a:ext uri="{FF2B5EF4-FFF2-40B4-BE49-F238E27FC236}">
                <a16:creationId xmlns:a16="http://schemas.microsoft.com/office/drawing/2014/main" id="{4757B6DF-076E-361C-332D-A0EB864637F0}"/>
              </a:ext>
            </a:extLst>
          </p:cNvPr>
          <p:cNvSpPr>
            <a:spLocks noGrp="1"/>
          </p:cNvSpPr>
          <p:nvPr>
            <p:ph type="pic" sz="quarter" idx="11"/>
          </p:nvPr>
        </p:nvSpPr>
        <p:spPr>
          <a:xfrm>
            <a:off x="-3808195" y="-1577499"/>
            <a:ext cx="10012998" cy="10012998"/>
          </a:xfrm>
          <a:prstGeom prst="ellipse">
            <a:avLst/>
          </a:prstGeom>
          <a:pattFill prst="pct5">
            <a:fgClr>
              <a:schemeClr val="accent1"/>
            </a:fgClr>
            <a:bgClr>
              <a:schemeClr val="bg1"/>
            </a:bgClr>
          </a:pattFill>
        </p:spPr>
        <p:txBody>
          <a:bodyPr/>
          <a:lstStyle/>
          <a:p>
            <a:endParaRPr lang="ru-RU"/>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6817488" y="337155"/>
            <a:ext cx="4222516" cy="701731"/>
          </a:xfrm>
          <a:prstGeom prst="rect">
            <a:avLst/>
          </a:prstGeom>
        </p:spPr>
        <p:txBody>
          <a:bodyPr wrap="square">
            <a:spAutoFit/>
          </a:body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Tree>
    <p:extLst>
      <p:ext uri="{BB962C8B-B14F-4D97-AF65-F5344CB8AC3E}">
        <p14:creationId xmlns:p14="http://schemas.microsoft.com/office/powerpoint/2010/main" val="3110426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sp>
        <p:nvSpPr>
          <p:cNvPr id="5" name="Овал 74">
            <a:extLst>
              <a:ext uri="{FF2B5EF4-FFF2-40B4-BE49-F238E27FC236}">
                <a16:creationId xmlns:a16="http://schemas.microsoft.com/office/drawing/2014/main" id="{C4DFF94C-E145-478A-8203-B269E81912C7}"/>
              </a:ext>
            </a:extLst>
          </p:cNvPr>
          <p:cNvSpPr/>
          <p:nvPr userDrawn="1"/>
        </p:nvSpPr>
        <p:spPr>
          <a:xfrm>
            <a:off x="5751038" y="-1321300"/>
            <a:ext cx="10207543" cy="10207538"/>
          </a:xfrm>
          <a:prstGeom prst="ellipse">
            <a:avLst/>
          </a:prstGeom>
          <a:pattFill prst="pct75">
            <a:fgClr>
              <a:schemeClr val="accent2">
                <a:lumMod val="20000"/>
                <a:lumOff val="80000"/>
              </a:schemeClr>
            </a:fgClr>
            <a:bgClr>
              <a:schemeClr val="bg1"/>
            </a:bgClr>
          </a:patt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err="1">
              <a:solidFill>
                <a:srgbClr val="FFFFFF"/>
              </a:solidFill>
              <a:latin typeface="Calibri"/>
            </a:endParaRPr>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37155"/>
            <a:ext cx="10515600" cy="701731"/>
          </a:xfrm>
          <a:prstGeom prst="rect">
            <a:avLst/>
          </a:prstGeom>
        </p:spPr>
        <p:txBody>
          <a:bodyPr>
            <a:spAutoFit/>
          </a:body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pic>
        <p:nvPicPr>
          <p:cNvPr id="6" name="Picture 6">
            <a:extLst>
              <a:ext uri="{FF2B5EF4-FFF2-40B4-BE49-F238E27FC236}">
                <a16:creationId xmlns:a16="http://schemas.microsoft.com/office/drawing/2014/main" id="{9A2B306E-0650-4283-89A9-0E227DF5C62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653557" y="953950"/>
            <a:ext cx="9148043" cy="6076437"/>
          </a:xfrm>
          <a:prstGeom prst="rect">
            <a:avLst/>
          </a:prstGeom>
        </p:spPr>
      </p:pic>
      <p:sp>
        <p:nvSpPr>
          <p:cNvPr id="3" name="Рисунок 2">
            <a:extLst>
              <a:ext uri="{FF2B5EF4-FFF2-40B4-BE49-F238E27FC236}">
                <a16:creationId xmlns:a16="http://schemas.microsoft.com/office/drawing/2014/main" id="{B8E443D3-C989-420C-939B-BB36148DB93A}"/>
              </a:ext>
            </a:extLst>
          </p:cNvPr>
          <p:cNvSpPr>
            <a:spLocks noGrp="1"/>
          </p:cNvSpPr>
          <p:nvPr>
            <p:ph type="pic" sz="quarter" idx="13"/>
          </p:nvPr>
        </p:nvSpPr>
        <p:spPr>
          <a:xfrm>
            <a:off x="5310656" y="1966913"/>
            <a:ext cx="5941218" cy="3550443"/>
          </a:xfrm>
          <a:prstGeom prst="rect">
            <a:avLst/>
          </a:prstGeom>
          <a:pattFill prst="pct10">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602522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Заголовок и объект">
    <p:spTree>
      <p:nvGrpSpPr>
        <p:cNvPr id="1" name=""/>
        <p:cNvGrpSpPr/>
        <p:nvPr/>
      </p:nvGrpSpPr>
      <p:grpSpPr>
        <a:xfrm>
          <a:off x="0" y="0"/>
          <a:ext cx="0" cy="0"/>
          <a:chOff x="0" y="0"/>
          <a:chExt cx="0" cy="0"/>
        </a:xfrm>
      </p:grpSpPr>
      <p:sp>
        <p:nvSpPr>
          <p:cNvPr id="2" name="Рисунок 2">
            <a:extLst>
              <a:ext uri="{FF2B5EF4-FFF2-40B4-BE49-F238E27FC236}">
                <a16:creationId xmlns:a16="http://schemas.microsoft.com/office/drawing/2014/main" id="{6D9ED8E7-9D83-A48E-E146-0DD50B3F2F46}"/>
              </a:ext>
            </a:extLst>
          </p:cNvPr>
          <p:cNvSpPr>
            <a:spLocks noGrp="1"/>
          </p:cNvSpPr>
          <p:nvPr>
            <p:ph type="pic" sz="quarter" idx="11"/>
          </p:nvPr>
        </p:nvSpPr>
        <p:spPr>
          <a:xfrm>
            <a:off x="5216699" y="-1577499"/>
            <a:ext cx="10012998" cy="10012998"/>
          </a:xfrm>
          <a:prstGeom prst="ellipse">
            <a:avLst/>
          </a:prstGeom>
          <a:pattFill prst="pct5">
            <a:fgClr>
              <a:schemeClr val="accent1"/>
            </a:fgClr>
            <a:bgClr>
              <a:schemeClr val="bg1"/>
            </a:bgClr>
          </a:pattFill>
        </p:spPr>
        <p:txBody>
          <a:bodyPr/>
          <a:lstStyle/>
          <a:p>
            <a:endParaRPr lang="ru-RU"/>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37155"/>
            <a:ext cx="4075135" cy="1311128"/>
          </a:xfrm>
          <a:prstGeom prst="rect">
            <a:avLst/>
          </a:prstGeom>
        </p:spPr>
        <p:txBody>
          <a:bodyPr wrap="square">
            <a:spAutoFit/>
          </a:body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Tree>
    <p:extLst>
      <p:ext uri="{BB962C8B-B14F-4D97-AF65-F5344CB8AC3E}">
        <p14:creationId xmlns:p14="http://schemas.microsoft.com/office/powerpoint/2010/main" val="30729297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sp>
        <p:nvSpPr>
          <p:cNvPr id="8" name="Рисунок 2">
            <a:extLst>
              <a:ext uri="{FF2B5EF4-FFF2-40B4-BE49-F238E27FC236}">
                <a16:creationId xmlns:a16="http://schemas.microsoft.com/office/drawing/2014/main" id="{136B3A4F-4D8A-40B4-95C9-5200B96EE4BD}"/>
              </a:ext>
            </a:extLst>
          </p:cNvPr>
          <p:cNvSpPr>
            <a:spLocks noGrp="1"/>
          </p:cNvSpPr>
          <p:nvPr>
            <p:ph type="pic" sz="quarter" idx="13"/>
          </p:nvPr>
        </p:nvSpPr>
        <p:spPr>
          <a:xfrm>
            <a:off x="-5217" y="-522"/>
            <a:ext cx="12192000" cy="3606790"/>
          </a:xfrm>
          <a:prstGeom prst="rect">
            <a:avLst/>
          </a:prstGeom>
          <a:pattFill prst="pct5">
            <a:fgClr>
              <a:schemeClr val="accent1"/>
            </a:fgClr>
            <a:bgClr>
              <a:schemeClr val="bg1"/>
            </a:bgClr>
          </a:pattFill>
        </p:spPr>
        <p:txBody>
          <a:bodyPr/>
          <a:lstStyle/>
          <a:p>
            <a:endParaRPr lang="ru-RU"/>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838200" y="1355142"/>
            <a:ext cx="10515600" cy="701731"/>
          </a:xfrm>
          <a:prstGeom prst="rect">
            <a:avLst/>
          </a:prstGeom>
        </p:spPr>
        <p:txBody>
          <a:bodyPr>
            <a:spAutoFit/>
          </a:bodyPr>
          <a:lstStyle>
            <a:lvl1pPr algn="ctr">
              <a:defRPr>
                <a:solidFill>
                  <a:schemeClr val="bg1"/>
                </a:solidFill>
              </a:defRPr>
            </a:lvl1pPr>
          </a:lstStyle>
          <a:p>
            <a:r>
              <a:rPr lang="ru-RU" dirty="0"/>
              <a:t>Образец заголовка</a:t>
            </a:r>
          </a:p>
        </p:txBody>
      </p:sp>
    </p:spTree>
    <p:extLst>
      <p:ext uri="{BB962C8B-B14F-4D97-AF65-F5344CB8AC3E}">
        <p14:creationId xmlns:p14="http://schemas.microsoft.com/office/powerpoint/2010/main" val="1636349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255">
          <p15:clr>
            <a:srgbClr val="FBAE40"/>
          </p15:clr>
        </p15:guide>
        <p15:guide id="6" orient="horz" pos="406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pic>
        <p:nvPicPr>
          <p:cNvPr id="8" name="Picture 2">
            <a:extLst>
              <a:ext uri="{FF2B5EF4-FFF2-40B4-BE49-F238E27FC236}">
                <a16:creationId xmlns:a16="http://schemas.microsoft.com/office/drawing/2014/main" id="{52BC11CD-18BC-40A5-9A7C-35E852AE3B2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09651" y="79880"/>
            <a:ext cx="1833168" cy="962413"/>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40562"/>
            <a:ext cx="10515600" cy="701731"/>
          </a:xfrm>
          <a:prstGeom prst="rect">
            <a:avLst/>
          </a:prstGeom>
        </p:spPr>
        <p:txBody>
          <a:bodyPr>
            <a:spAutoFit/>
          </a:body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15" name="Рисунок 2">
            <a:extLst>
              <a:ext uri="{FF2B5EF4-FFF2-40B4-BE49-F238E27FC236}">
                <a16:creationId xmlns:a16="http://schemas.microsoft.com/office/drawing/2014/main" id="{7093EDD3-4480-4049-A82A-D4049AC31133}"/>
              </a:ext>
            </a:extLst>
          </p:cNvPr>
          <p:cNvSpPr>
            <a:spLocks noGrp="1"/>
          </p:cNvSpPr>
          <p:nvPr>
            <p:ph type="pic" sz="quarter" idx="13"/>
          </p:nvPr>
        </p:nvSpPr>
        <p:spPr>
          <a:xfrm>
            <a:off x="1321383" y="1724743"/>
            <a:ext cx="2386800" cy="2386800"/>
          </a:xfrm>
          <a:prstGeom prst="ellipse">
            <a:avLst/>
          </a:prstGeom>
          <a:pattFill prst="pct5">
            <a:fgClr>
              <a:schemeClr val="accent1"/>
            </a:fgClr>
            <a:bgClr>
              <a:schemeClr val="bg1"/>
            </a:bgClr>
          </a:pattFill>
          <a:ln>
            <a:noFill/>
          </a:ln>
        </p:spPr>
        <p:txBody>
          <a:bodyPr/>
          <a:lstStyle/>
          <a:p>
            <a:endParaRPr lang="ru-RU"/>
          </a:p>
        </p:txBody>
      </p:sp>
      <p:sp>
        <p:nvSpPr>
          <p:cNvPr id="16" name="Рисунок 2">
            <a:extLst>
              <a:ext uri="{FF2B5EF4-FFF2-40B4-BE49-F238E27FC236}">
                <a16:creationId xmlns:a16="http://schemas.microsoft.com/office/drawing/2014/main" id="{FC1E6A4A-E2C0-4D63-BE71-37308DE75629}"/>
              </a:ext>
            </a:extLst>
          </p:cNvPr>
          <p:cNvSpPr>
            <a:spLocks noGrp="1"/>
          </p:cNvSpPr>
          <p:nvPr>
            <p:ph type="pic" sz="quarter" idx="14"/>
          </p:nvPr>
        </p:nvSpPr>
        <p:spPr>
          <a:xfrm>
            <a:off x="4866863" y="1724743"/>
            <a:ext cx="2386800" cy="2386800"/>
          </a:xfrm>
          <a:prstGeom prst="ellipse">
            <a:avLst/>
          </a:prstGeom>
          <a:pattFill prst="pct5">
            <a:fgClr>
              <a:schemeClr val="accent1"/>
            </a:fgClr>
            <a:bgClr>
              <a:schemeClr val="bg1"/>
            </a:bgClr>
          </a:pattFill>
          <a:ln>
            <a:noFill/>
          </a:ln>
        </p:spPr>
        <p:txBody>
          <a:bodyPr/>
          <a:lstStyle/>
          <a:p>
            <a:endParaRPr lang="ru-RU"/>
          </a:p>
        </p:txBody>
      </p:sp>
      <p:sp>
        <p:nvSpPr>
          <p:cNvPr id="17" name="Рисунок 2">
            <a:extLst>
              <a:ext uri="{FF2B5EF4-FFF2-40B4-BE49-F238E27FC236}">
                <a16:creationId xmlns:a16="http://schemas.microsoft.com/office/drawing/2014/main" id="{94FFDAA4-2EF4-4DE6-9E1D-73216D165172}"/>
              </a:ext>
            </a:extLst>
          </p:cNvPr>
          <p:cNvSpPr>
            <a:spLocks noGrp="1"/>
          </p:cNvSpPr>
          <p:nvPr>
            <p:ph type="pic" sz="quarter" idx="15"/>
          </p:nvPr>
        </p:nvSpPr>
        <p:spPr>
          <a:xfrm>
            <a:off x="8412344" y="1724743"/>
            <a:ext cx="2386800" cy="2386800"/>
          </a:xfrm>
          <a:prstGeom prst="ellipse">
            <a:avLst/>
          </a:prstGeom>
          <a:pattFill prst="pct5">
            <a:fgClr>
              <a:schemeClr val="accent1"/>
            </a:fgClr>
            <a:bgClr>
              <a:schemeClr val="bg1"/>
            </a:bgClr>
          </a:pattFill>
          <a:ln>
            <a:noFill/>
          </a:ln>
        </p:spPr>
        <p:txBody>
          <a:bodyPr/>
          <a:lstStyle/>
          <a:p>
            <a:endParaRPr lang="ru-RU"/>
          </a:p>
        </p:txBody>
      </p:sp>
    </p:spTree>
    <p:extLst>
      <p:ext uri="{BB962C8B-B14F-4D97-AF65-F5344CB8AC3E}">
        <p14:creationId xmlns:p14="http://schemas.microsoft.com/office/powerpoint/2010/main" val="1378204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Заголовок и объект">
    <p:bg>
      <p:bgPr>
        <a:gradFill>
          <a:gsLst>
            <a:gs pos="100000">
              <a:schemeClr val="accent3">
                <a:lumMod val="60000"/>
                <a:lumOff val="40000"/>
              </a:schemeClr>
            </a:gs>
            <a:gs pos="0">
              <a:schemeClr val="accent3"/>
            </a:gs>
          </a:gsLst>
          <a:lin ang="13500000" scaled="0"/>
        </a:gradFill>
        <a:effectLst/>
      </p:bgPr>
    </p:bg>
    <p:spTree>
      <p:nvGrpSpPr>
        <p:cNvPr id="1" name=""/>
        <p:cNvGrpSpPr/>
        <p:nvPr/>
      </p:nvGrpSpPr>
      <p:grpSpPr>
        <a:xfrm>
          <a:off x="0" y="0"/>
          <a:ext cx="0" cy="0"/>
          <a:chOff x="0" y="0"/>
          <a:chExt cx="0" cy="0"/>
        </a:xfrm>
      </p:grpSpPr>
      <p:sp>
        <p:nvSpPr>
          <p:cNvPr id="85" name="Рисунок 82">
            <a:extLst>
              <a:ext uri="{FF2B5EF4-FFF2-40B4-BE49-F238E27FC236}">
                <a16:creationId xmlns:a16="http://schemas.microsoft.com/office/drawing/2014/main" id="{1E60C6E6-E49D-4E31-82A2-A999DF68C821}"/>
              </a:ext>
            </a:extLst>
          </p:cNvPr>
          <p:cNvSpPr>
            <a:spLocks noGrp="1"/>
          </p:cNvSpPr>
          <p:nvPr>
            <p:ph type="pic" sz="quarter" idx="12"/>
          </p:nvPr>
        </p:nvSpPr>
        <p:spPr>
          <a:xfrm>
            <a:off x="7986713" y="4576763"/>
            <a:ext cx="3110590" cy="2333625"/>
          </a:xfrm>
          <a:prstGeom prst="roundRect">
            <a:avLst>
              <a:gd name="adj" fmla="val 1565"/>
            </a:avLst>
          </a:prstGeom>
          <a:pattFill prst="pct5">
            <a:fgClr>
              <a:schemeClr val="accent1"/>
            </a:fgClr>
            <a:bgClr>
              <a:schemeClr val="bg1"/>
            </a:bgClr>
          </a:pattFill>
        </p:spPr>
        <p:txBody>
          <a:bodyPr anchor="ctr"/>
          <a:lstStyle>
            <a:lvl1pPr marL="0" indent="0" algn="ctr">
              <a:buNone/>
              <a:defRPr/>
            </a:lvl1pPr>
          </a:lstStyle>
          <a:p>
            <a:endParaRPr lang="ru-RU" dirty="0"/>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40562"/>
            <a:ext cx="11409878" cy="701731"/>
          </a:xfrm>
          <a:prstGeom prst="rect">
            <a:avLst/>
          </a:prstGeom>
        </p:spPr>
        <p:txBody>
          <a:bodyPr wrap="square">
            <a:spAutoFit/>
          </a:bodyPr>
          <a:lstStyle>
            <a:lvl1pPr algn="ctr">
              <a:defRPr>
                <a:solidFill>
                  <a:schemeClr val="bg1"/>
                </a:solidFill>
              </a:defRPr>
            </a:lvl1pPr>
          </a:lstStyle>
          <a:p>
            <a:r>
              <a:rPr lang="ru-RU" dirty="0"/>
              <a:t>Образец заголовка</a:t>
            </a:r>
          </a:p>
        </p:txBody>
      </p:sp>
      <p:sp>
        <p:nvSpPr>
          <p:cNvPr id="2" name="AutoShape 4">
            <a:extLst>
              <a:ext uri="{FF2B5EF4-FFF2-40B4-BE49-F238E27FC236}">
                <a16:creationId xmlns:a16="http://schemas.microsoft.com/office/drawing/2014/main" id="{75E5B588-7114-4246-AAB0-258581938DBE}"/>
              </a:ext>
            </a:extLst>
          </p:cNvPr>
          <p:cNvSpPr>
            <a:spLocks noChangeAspect="1" noChangeArrowheads="1"/>
          </p:cNvSpPr>
          <p:nvPr userDrawn="1"/>
        </p:nvSpPr>
        <p:spPr bwMode="auto">
          <a:xfrm>
            <a:off x="5943600" y="3384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1" name="Рисунок 73">
            <a:extLst>
              <a:ext uri="{FF2B5EF4-FFF2-40B4-BE49-F238E27FC236}">
                <a16:creationId xmlns:a16="http://schemas.microsoft.com/office/drawing/2014/main" id="{F818671B-5820-427D-AF49-A5299E9923DA}"/>
              </a:ext>
            </a:extLst>
          </p:cNvPr>
          <p:cNvSpPr>
            <a:spLocks noGrp="1"/>
          </p:cNvSpPr>
          <p:nvPr>
            <p:ph type="pic" sz="quarter" idx="10"/>
          </p:nvPr>
        </p:nvSpPr>
        <p:spPr>
          <a:xfrm>
            <a:off x="3862388" y="3607594"/>
            <a:ext cx="4557712" cy="2845594"/>
          </a:xfrm>
          <a:prstGeom prst="rect">
            <a:avLst/>
          </a:prstGeom>
          <a:pattFill prst="pct5">
            <a:fgClr>
              <a:schemeClr val="accent1"/>
            </a:fgClr>
            <a:bgClr>
              <a:schemeClr val="bg1"/>
            </a:bgClr>
          </a:pattFill>
        </p:spPr>
        <p:txBody>
          <a:bodyPr/>
          <a:lstStyle/>
          <a:p>
            <a:endParaRPr lang="ru-RU"/>
          </a:p>
        </p:txBody>
      </p:sp>
      <p:sp>
        <p:nvSpPr>
          <p:cNvPr id="83" name="Рисунок 82">
            <a:extLst>
              <a:ext uri="{FF2B5EF4-FFF2-40B4-BE49-F238E27FC236}">
                <a16:creationId xmlns:a16="http://schemas.microsoft.com/office/drawing/2014/main" id="{8D781D7D-BA30-4009-B3C4-207BBDFD0A87}"/>
              </a:ext>
            </a:extLst>
          </p:cNvPr>
          <p:cNvSpPr>
            <a:spLocks noGrp="1"/>
          </p:cNvSpPr>
          <p:nvPr>
            <p:ph type="pic" sz="quarter" idx="11"/>
          </p:nvPr>
        </p:nvSpPr>
        <p:spPr>
          <a:xfrm>
            <a:off x="1178842" y="4341203"/>
            <a:ext cx="2321595" cy="3102585"/>
          </a:xfrm>
          <a:prstGeom prst="roundRect">
            <a:avLst>
              <a:gd name="adj" fmla="val 1565"/>
            </a:avLst>
          </a:prstGeom>
          <a:pattFill prst="pct5">
            <a:fgClr>
              <a:schemeClr val="accent1"/>
            </a:fgClr>
            <a:bgClr>
              <a:schemeClr val="bg1"/>
            </a:bgClr>
          </a:pattFill>
        </p:spPr>
        <p:txBody>
          <a:bodyPr anchor="ctr"/>
          <a:lstStyle>
            <a:lvl1pPr marL="0" indent="0" algn="ctr">
              <a:buNone/>
              <a:defRPr/>
            </a:lvl1pPr>
          </a:lstStyle>
          <a:p>
            <a:endParaRPr lang="ru-RU" dirty="0"/>
          </a:p>
        </p:txBody>
      </p:sp>
    </p:spTree>
    <p:extLst>
      <p:ext uri="{BB962C8B-B14F-4D97-AF65-F5344CB8AC3E}">
        <p14:creationId xmlns:p14="http://schemas.microsoft.com/office/powerpoint/2010/main" val="2938182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Заголовок и объект">
    <p:bg>
      <p:bgPr>
        <a:gradFill>
          <a:gsLst>
            <a:gs pos="100000">
              <a:schemeClr val="accent3">
                <a:lumMod val="60000"/>
                <a:lumOff val="40000"/>
              </a:schemeClr>
            </a:gs>
            <a:gs pos="0">
              <a:schemeClr val="accent3"/>
            </a:gs>
          </a:gsLst>
          <a:lin ang="13500000" scaled="0"/>
        </a:gradFill>
        <a:effectLst/>
      </p:bgPr>
    </p:bg>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40562"/>
            <a:ext cx="11409878" cy="701731"/>
          </a:xfrm>
          <a:prstGeom prst="rect">
            <a:avLst/>
          </a:prstGeom>
        </p:spPr>
        <p:txBody>
          <a:bodyPr wrap="square">
            <a:spAutoFit/>
          </a:bodyPr>
          <a:lstStyle>
            <a:lvl1pPr algn="ctr">
              <a:defRPr>
                <a:solidFill>
                  <a:schemeClr val="bg1"/>
                </a:solidFill>
              </a:defRPr>
            </a:lvl1pPr>
          </a:lstStyle>
          <a:p>
            <a:r>
              <a:rPr lang="ru-RU" dirty="0"/>
              <a:t>Образец заголовка</a:t>
            </a:r>
          </a:p>
        </p:txBody>
      </p:sp>
      <p:sp>
        <p:nvSpPr>
          <p:cNvPr id="2" name="AutoShape 4">
            <a:extLst>
              <a:ext uri="{FF2B5EF4-FFF2-40B4-BE49-F238E27FC236}">
                <a16:creationId xmlns:a16="http://schemas.microsoft.com/office/drawing/2014/main" id="{75E5B588-7114-4246-AAB0-258581938DBE}"/>
              </a:ext>
            </a:extLst>
          </p:cNvPr>
          <p:cNvSpPr>
            <a:spLocks noChangeAspect="1" noChangeArrowheads="1"/>
          </p:cNvSpPr>
          <p:nvPr userDrawn="1"/>
        </p:nvSpPr>
        <p:spPr bwMode="auto">
          <a:xfrm>
            <a:off x="5943600" y="338468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Рисунок 2">
            <a:extLst>
              <a:ext uri="{FF2B5EF4-FFF2-40B4-BE49-F238E27FC236}">
                <a16:creationId xmlns:a16="http://schemas.microsoft.com/office/drawing/2014/main" id="{0DD5E299-FA48-80FC-2F7B-26944CEDFA09}"/>
              </a:ext>
            </a:extLst>
          </p:cNvPr>
          <p:cNvSpPr>
            <a:spLocks noGrp="1"/>
          </p:cNvSpPr>
          <p:nvPr>
            <p:ph type="pic" sz="quarter" idx="11"/>
          </p:nvPr>
        </p:nvSpPr>
        <p:spPr>
          <a:xfrm>
            <a:off x="1089501" y="3537087"/>
            <a:ext cx="10012998" cy="10012998"/>
          </a:xfrm>
          <a:prstGeom prst="ellipse">
            <a:avLst/>
          </a:prstGeom>
          <a:pattFill prst="pct5">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41482603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bg>
      <p:bgPr>
        <a:gradFill>
          <a:gsLst>
            <a:gs pos="100000">
              <a:schemeClr val="accent3">
                <a:lumMod val="60000"/>
                <a:lumOff val="40000"/>
              </a:schemeClr>
            </a:gs>
            <a:gs pos="0">
              <a:schemeClr val="accent3"/>
            </a:gs>
          </a:gsLst>
          <a:lin ang="13500000" scaled="0"/>
        </a:gradFill>
        <a:effectLst/>
      </p:bgPr>
    </p:bg>
    <p:spTree>
      <p:nvGrpSpPr>
        <p:cNvPr id="1" name=""/>
        <p:cNvGrpSpPr/>
        <p:nvPr/>
      </p:nvGrpSpPr>
      <p:grpSpPr>
        <a:xfrm>
          <a:off x="0" y="0"/>
          <a:ext cx="0" cy="0"/>
          <a:chOff x="0" y="0"/>
          <a:chExt cx="0" cy="0"/>
        </a:xfrm>
      </p:grpSpPr>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40562"/>
            <a:ext cx="11409878" cy="701731"/>
          </a:xfrm>
          <a:prstGeom prst="rect">
            <a:avLst/>
          </a:prstGeom>
        </p:spPr>
        <p:txBody>
          <a:bodyPr wrap="square">
            <a:spAutoFit/>
          </a:bodyPr>
          <a:lstStyle>
            <a:lvl1pPr algn="ctr">
              <a:defRPr>
                <a:solidFill>
                  <a:schemeClr val="bg1"/>
                </a:solidFill>
              </a:defRPr>
            </a:lvl1pPr>
          </a:lstStyle>
          <a:p>
            <a:r>
              <a:rPr lang="ru-RU" dirty="0"/>
              <a:t>Образец заголовка</a:t>
            </a:r>
          </a:p>
        </p:txBody>
      </p:sp>
      <p:sp>
        <p:nvSpPr>
          <p:cNvPr id="7" name="Заголовок 2">
            <a:extLst>
              <a:ext uri="{FF2B5EF4-FFF2-40B4-BE49-F238E27FC236}">
                <a16:creationId xmlns:a16="http://schemas.microsoft.com/office/drawing/2014/main" id="{63625772-4B94-463A-AF84-929C60827F5D}"/>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solidFill>
                <a:latin typeface="Oswald Light" pitchFamily="2" charset="-52"/>
                <a:ea typeface="VTB Group Cond Book" panose="020B0506050504020204" pitchFamily="34" charset="0"/>
              </a:rPr>
              <a:t>Digital IT pitch-deck PowerPoint bundle</a:t>
            </a:r>
            <a:endParaRPr lang="ru-RU" sz="1200" b="0" dirty="0">
              <a:solidFill>
                <a:schemeClr val="bg1"/>
              </a:solidFill>
              <a:latin typeface="Oswald Light" pitchFamily="2" charset="-52"/>
              <a:ea typeface="VTB Group Cond Book" panose="020B0506050504020204" pitchFamily="34" charset="0"/>
            </a:endParaRPr>
          </a:p>
        </p:txBody>
      </p:sp>
    </p:spTree>
    <p:extLst>
      <p:ext uri="{BB962C8B-B14F-4D97-AF65-F5344CB8AC3E}">
        <p14:creationId xmlns:p14="http://schemas.microsoft.com/office/powerpoint/2010/main" val="997061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bg>
      <p:bgPr>
        <a:gradFill>
          <a:gsLst>
            <a:gs pos="0">
              <a:schemeClr val="accent3">
                <a:lumMod val="60000"/>
                <a:lumOff val="40000"/>
              </a:schemeClr>
            </a:gs>
            <a:gs pos="100000">
              <a:schemeClr val="accent3"/>
            </a:gs>
          </a:gsLst>
          <a:lin ang="2700000" scaled="1"/>
        </a:gradFill>
        <a:effectLst/>
      </p:bgPr>
    </p:bg>
    <p:spTree>
      <p:nvGrpSpPr>
        <p:cNvPr id="1" name=""/>
        <p:cNvGrpSpPr/>
        <p:nvPr/>
      </p:nvGrpSpPr>
      <p:grpSpPr>
        <a:xfrm>
          <a:off x="0" y="0"/>
          <a:ext cx="0" cy="0"/>
          <a:chOff x="0" y="0"/>
          <a:chExt cx="0" cy="0"/>
        </a:xfrm>
      </p:grpSpPr>
      <p:sp>
        <p:nvSpPr>
          <p:cNvPr id="11" name="Freeform 94">
            <a:extLst>
              <a:ext uri="{FF2B5EF4-FFF2-40B4-BE49-F238E27FC236}">
                <a16:creationId xmlns:a16="http://schemas.microsoft.com/office/drawing/2014/main" id="{DD50784A-8247-4CFA-B5AE-62C819356E14}"/>
              </a:ext>
            </a:extLst>
          </p:cNvPr>
          <p:cNvSpPr/>
          <p:nvPr userDrawn="1"/>
        </p:nvSpPr>
        <p:spPr>
          <a:xfrm rot="5400000">
            <a:off x="7804306" y="-95855"/>
            <a:ext cx="4290312" cy="4482022"/>
          </a:xfrm>
          <a:custGeom>
            <a:avLst/>
            <a:gdLst>
              <a:gd name="connsiteX0" fmla="*/ 0 w 4290312"/>
              <a:gd name="connsiteY0" fmla="*/ 4445166 h 4482022"/>
              <a:gd name="connsiteX1" fmla="*/ 0 w 4290312"/>
              <a:gd name="connsiteY1" fmla="*/ 0 h 4482022"/>
              <a:gd name="connsiteX2" fmla="*/ 4221879 w 4290312"/>
              <a:gd name="connsiteY2" fmla="*/ 0 h 4482022"/>
              <a:gd name="connsiteX3" fmla="*/ 4246895 w 4290312"/>
              <a:gd name="connsiteY3" fmla="*/ 140082 h 4482022"/>
              <a:gd name="connsiteX4" fmla="*/ 4290312 w 4290312"/>
              <a:gd name="connsiteY4" fmla="*/ 713926 h 4482022"/>
              <a:gd name="connsiteX5" fmla="*/ 522216 w 4290312"/>
              <a:gd name="connsiteY5" fmla="*/ 4482022 h 4482022"/>
              <a:gd name="connsiteX6" fmla="*/ 136950 w 4290312"/>
              <a:gd name="connsiteY6" fmla="*/ 4462568 h 44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0312" h="4482022">
                <a:moveTo>
                  <a:pt x="0" y="4445166"/>
                </a:moveTo>
                <a:lnTo>
                  <a:pt x="0" y="0"/>
                </a:lnTo>
                <a:lnTo>
                  <a:pt x="4221879" y="0"/>
                </a:lnTo>
                <a:lnTo>
                  <a:pt x="4246895" y="140082"/>
                </a:lnTo>
                <a:cubicBezTo>
                  <a:pt x="4275485" y="327190"/>
                  <a:pt x="4290312" y="518826"/>
                  <a:pt x="4290312" y="713926"/>
                </a:cubicBezTo>
                <a:cubicBezTo>
                  <a:pt x="4290312" y="2794988"/>
                  <a:pt x="2603278" y="4482022"/>
                  <a:pt x="522216" y="4482022"/>
                </a:cubicBezTo>
                <a:cubicBezTo>
                  <a:pt x="392150" y="4482022"/>
                  <a:pt x="263623" y="4475432"/>
                  <a:pt x="136950" y="4462568"/>
                </a:cubicBezTo>
                <a:close/>
              </a:path>
            </a:pathLst>
          </a:custGeom>
          <a:gradFill flip="none" rotWithShape="1">
            <a:gsLst>
              <a:gs pos="0">
                <a:schemeClr val="accent1">
                  <a:alpha val="30000"/>
                </a:schemeClr>
              </a:gs>
              <a:gs pos="83000">
                <a:schemeClr val="accent3">
                  <a:alpha val="73000"/>
                </a:schemeClr>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sp>
        <p:nvSpPr>
          <p:cNvPr id="12" name="Полилиния 34">
            <a:extLst>
              <a:ext uri="{FF2B5EF4-FFF2-40B4-BE49-F238E27FC236}">
                <a16:creationId xmlns:a16="http://schemas.microsoft.com/office/drawing/2014/main" id="{E168CA1A-1B07-4388-8AF5-C69136B3CD21}"/>
              </a:ext>
            </a:extLst>
          </p:cNvPr>
          <p:cNvSpPr/>
          <p:nvPr userDrawn="1"/>
        </p:nvSpPr>
        <p:spPr>
          <a:xfrm flipH="1">
            <a:off x="-2" y="2162939"/>
            <a:ext cx="4614553" cy="4698421"/>
          </a:xfrm>
          <a:custGeom>
            <a:avLst/>
            <a:gdLst>
              <a:gd name="connsiteX0" fmla="*/ 6248719 w 6248719"/>
              <a:gd name="connsiteY0" fmla="*/ 0 h 6362288"/>
              <a:gd name="connsiteX1" fmla="*/ 6248719 w 6248719"/>
              <a:gd name="connsiteY1" fmla="*/ 6362288 h 6362288"/>
              <a:gd name="connsiteX2" fmla="*/ 0 w 6248719"/>
              <a:gd name="connsiteY2" fmla="*/ 6362288 h 6362288"/>
              <a:gd name="connsiteX3" fmla="*/ 6037680 w 6248719"/>
              <a:gd name="connsiteY3" fmla="*/ 5337 h 6362288"/>
            </a:gdLst>
            <a:ahLst/>
            <a:cxnLst>
              <a:cxn ang="0">
                <a:pos x="connsiteX0" y="connsiteY0"/>
              </a:cxn>
              <a:cxn ang="0">
                <a:pos x="connsiteX1" y="connsiteY1"/>
              </a:cxn>
              <a:cxn ang="0">
                <a:pos x="connsiteX2" y="connsiteY2"/>
              </a:cxn>
              <a:cxn ang="0">
                <a:pos x="connsiteX3" y="connsiteY3"/>
              </a:cxn>
            </a:cxnLst>
            <a:rect l="l" t="t" r="r" b="b"/>
            <a:pathLst>
              <a:path w="6248719" h="6362288">
                <a:moveTo>
                  <a:pt x="6248719" y="0"/>
                </a:moveTo>
                <a:lnTo>
                  <a:pt x="6248719" y="6362288"/>
                </a:lnTo>
                <a:lnTo>
                  <a:pt x="0" y="6362288"/>
                </a:lnTo>
                <a:cubicBezTo>
                  <a:pt x="0" y="2956723"/>
                  <a:pt x="2674482" y="175818"/>
                  <a:pt x="6037680" y="5337"/>
                </a:cubicBezTo>
                <a:close/>
              </a:path>
            </a:pathLst>
          </a:custGeom>
          <a:gradFill flip="none" rotWithShape="1">
            <a:gsLst>
              <a:gs pos="0">
                <a:schemeClr val="accent1">
                  <a:alpha val="42000"/>
                </a:schemeClr>
              </a:gs>
              <a:gs pos="83000">
                <a:schemeClr val="accent3"/>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sp>
        <p:nvSpPr>
          <p:cNvPr id="3" name="Рисунок 2">
            <a:extLst>
              <a:ext uri="{FF2B5EF4-FFF2-40B4-BE49-F238E27FC236}">
                <a16:creationId xmlns:a16="http://schemas.microsoft.com/office/drawing/2014/main" id="{9F36E499-E3F2-1B38-C3B5-5E3901F91093}"/>
              </a:ext>
            </a:extLst>
          </p:cNvPr>
          <p:cNvSpPr>
            <a:spLocks noGrp="1"/>
          </p:cNvSpPr>
          <p:nvPr>
            <p:ph type="pic" sz="quarter" idx="11"/>
          </p:nvPr>
        </p:nvSpPr>
        <p:spPr>
          <a:xfrm>
            <a:off x="-3368357" y="-1577499"/>
            <a:ext cx="10012998" cy="10012998"/>
          </a:xfrm>
          <a:prstGeom prst="ellipse">
            <a:avLst/>
          </a:prstGeom>
          <a:pattFill prst="pct5">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618360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Заголовок и объект">
    <p:bg>
      <p:bgPr>
        <a:gradFill>
          <a:gsLst>
            <a:gs pos="100000">
              <a:schemeClr val="accent3">
                <a:lumMod val="60000"/>
                <a:lumOff val="40000"/>
              </a:schemeClr>
            </a:gs>
            <a:gs pos="0">
              <a:schemeClr val="accent3"/>
            </a:gs>
          </a:gsLst>
          <a:lin ang="135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1722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bg>
      <p:bgPr>
        <a:gradFill>
          <a:gsLst>
            <a:gs pos="100000">
              <a:schemeClr val="accent3">
                <a:lumMod val="60000"/>
                <a:lumOff val="40000"/>
              </a:schemeClr>
            </a:gs>
            <a:gs pos="0">
              <a:schemeClr val="accent3"/>
            </a:gs>
          </a:gsLst>
          <a:lin ang="13500000" scaled="0"/>
        </a:gradFill>
        <a:effectLst/>
      </p:bgPr>
    </p:bg>
    <p:spTree>
      <p:nvGrpSpPr>
        <p:cNvPr id="1" name=""/>
        <p:cNvGrpSpPr/>
        <p:nvPr/>
      </p:nvGrpSpPr>
      <p:grpSpPr>
        <a:xfrm>
          <a:off x="0" y="0"/>
          <a:ext cx="0" cy="0"/>
          <a:chOff x="0" y="0"/>
          <a:chExt cx="0" cy="0"/>
        </a:xfrm>
      </p:grpSpPr>
      <p:sp>
        <p:nvSpPr>
          <p:cNvPr id="8" name="Заголовок 9">
            <a:extLst>
              <a:ext uri="{FF2B5EF4-FFF2-40B4-BE49-F238E27FC236}">
                <a16:creationId xmlns:a16="http://schemas.microsoft.com/office/drawing/2014/main" id="{4B6D3DEB-7D50-4F8B-A4EB-8B8DACAA64B5}"/>
              </a:ext>
            </a:extLst>
          </p:cNvPr>
          <p:cNvSpPr>
            <a:spLocks noGrp="1"/>
          </p:cNvSpPr>
          <p:nvPr>
            <p:ph type="title"/>
          </p:nvPr>
        </p:nvSpPr>
        <p:spPr>
          <a:xfrm>
            <a:off x="339210" y="340562"/>
            <a:ext cx="10515600" cy="701731"/>
          </a:xfrm>
          <a:prstGeom prst="rect">
            <a:avLst/>
          </a:prstGeom>
        </p:spPr>
        <p:txBody>
          <a:bodyPr>
            <a:spAutoFit/>
          </a:bodyPr>
          <a:lstStyle/>
          <a:p>
            <a:r>
              <a:rPr lang="ru-RU" dirty="0"/>
              <a:t>Образец заголовка</a:t>
            </a:r>
          </a:p>
        </p:txBody>
      </p:sp>
      <p:sp>
        <p:nvSpPr>
          <p:cNvPr id="9" name="Заголовок 2">
            <a:extLst>
              <a:ext uri="{FF2B5EF4-FFF2-40B4-BE49-F238E27FC236}">
                <a16:creationId xmlns:a16="http://schemas.microsoft.com/office/drawing/2014/main" id="{F0B8FE2C-96E3-444B-9949-E1D53543D75F}"/>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solidFill>
                <a:latin typeface="Oswald Light" pitchFamily="2" charset="-52"/>
                <a:ea typeface="VTB Group Cond Book" panose="020B0506050504020204" pitchFamily="34" charset="0"/>
              </a:rPr>
              <a:t>Digital IT pitch-deck PowerPoint bundle</a:t>
            </a:r>
            <a:endParaRPr lang="ru-RU" sz="1200" b="0" dirty="0">
              <a:solidFill>
                <a:schemeClr val="bg1"/>
              </a:solidFill>
              <a:latin typeface="Oswald Light" pitchFamily="2" charset="-52"/>
              <a:ea typeface="VTB Group Cond Book" panose="020B0506050504020204" pitchFamily="34" charset="0"/>
            </a:endParaRPr>
          </a:p>
        </p:txBody>
      </p:sp>
    </p:spTree>
    <p:extLst>
      <p:ext uri="{BB962C8B-B14F-4D97-AF65-F5344CB8AC3E}">
        <p14:creationId xmlns:p14="http://schemas.microsoft.com/office/powerpoint/2010/main" val="30827288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5" name="Заголовок 14">
            <a:extLst>
              <a:ext uri="{FF2B5EF4-FFF2-40B4-BE49-F238E27FC236}">
                <a16:creationId xmlns:a16="http://schemas.microsoft.com/office/drawing/2014/main" id="{80C4BE28-C346-B54D-927C-38644696E4E8}"/>
              </a:ext>
            </a:extLst>
          </p:cNvPr>
          <p:cNvSpPr>
            <a:spLocks noGrp="1"/>
          </p:cNvSpPr>
          <p:nvPr>
            <p:ph type="title"/>
          </p:nvPr>
        </p:nvSpPr>
        <p:spPr>
          <a:xfrm>
            <a:off x="479363" y="266702"/>
            <a:ext cx="11233275" cy="646331"/>
          </a:xfrm>
          <a:prstGeom prst="rect">
            <a:avLst/>
          </a:prstGeom>
        </p:spPr>
        <p:txBody>
          <a:bodyPr wrap="square">
            <a:spAutoFit/>
          </a:bodyPr>
          <a:lstStyle>
            <a:lvl1pPr algn="l">
              <a:defRPr sz="4000" b="1" i="0">
                <a:solidFill>
                  <a:schemeClr val="accent2"/>
                </a:solidFill>
                <a:latin typeface="Oswald Light" pitchFamily="2" charset="-52"/>
                <a:ea typeface="Oswald Light" pitchFamily="2" charset="-52"/>
              </a:defRPr>
            </a:lvl1pPr>
          </a:lstStyle>
          <a:p>
            <a:r>
              <a:rPr lang="ru-RU" dirty="0"/>
              <a:t>Образец заголовка</a:t>
            </a:r>
          </a:p>
        </p:txBody>
      </p:sp>
      <p:sp>
        <p:nvSpPr>
          <p:cNvPr id="3" name="Заголовок 2">
            <a:extLst>
              <a:ext uri="{FF2B5EF4-FFF2-40B4-BE49-F238E27FC236}">
                <a16:creationId xmlns:a16="http://schemas.microsoft.com/office/drawing/2014/main" id="{6843F477-DA43-4FFE-A30C-0CA04CAB22CC}"/>
              </a:ext>
            </a:extLst>
          </p:cNvPr>
          <p:cNvSpPr txBox="1">
            <a:spLocks/>
          </p:cNvSpPr>
          <p:nvPr userDrawn="1"/>
        </p:nvSpPr>
        <p:spPr>
          <a:xfrm>
            <a:off x="376529" y="6301367"/>
            <a:ext cx="391834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pic>
        <p:nvPicPr>
          <p:cNvPr id="4" name="Picture 2">
            <a:extLst>
              <a:ext uri="{FF2B5EF4-FFF2-40B4-BE49-F238E27FC236}">
                <a16:creationId xmlns:a16="http://schemas.microsoft.com/office/drawing/2014/main" id="{B5CA91AF-F5F3-4939-98CE-DF5BF730993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98837" y="146556"/>
            <a:ext cx="1832929" cy="96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3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bg>
      <p:bgPr>
        <a:gradFill>
          <a:gsLst>
            <a:gs pos="0">
              <a:schemeClr val="accent3">
                <a:lumMod val="60000"/>
                <a:lumOff val="40000"/>
              </a:schemeClr>
            </a:gs>
            <a:gs pos="100000">
              <a:schemeClr val="accent3"/>
            </a:gs>
          </a:gsLst>
          <a:lin ang="2700000" scaled="1"/>
        </a:gradFill>
        <a:effectLst/>
      </p:bgPr>
    </p:bg>
    <p:spTree>
      <p:nvGrpSpPr>
        <p:cNvPr id="1" name=""/>
        <p:cNvGrpSpPr/>
        <p:nvPr/>
      </p:nvGrpSpPr>
      <p:grpSpPr>
        <a:xfrm>
          <a:off x="0" y="0"/>
          <a:ext cx="0" cy="0"/>
          <a:chOff x="0" y="0"/>
          <a:chExt cx="0" cy="0"/>
        </a:xfrm>
      </p:grpSpPr>
      <p:sp>
        <p:nvSpPr>
          <p:cNvPr id="2" name="Freeform 94">
            <a:extLst>
              <a:ext uri="{FF2B5EF4-FFF2-40B4-BE49-F238E27FC236}">
                <a16:creationId xmlns:a16="http://schemas.microsoft.com/office/drawing/2014/main" id="{58A60FB7-5C04-64C3-CE5A-22E3CCDD544E}"/>
              </a:ext>
            </a:extLst>
          </p:cNvPr>
          <p:cNvSpPr/>
          <p:nvPr userDrawn="1"/>
        </p:nvSpPr>
        <p:spPr>
          <a:xfrm rot="5400000">
            <a:off x="7804306" y="-95855"/>
            <a:ext cx="4290312" cy="4482022"/>
          </a:xfrm>
          <a:custGeom>
            <a:avLst/>
            <a:gdLst>
              <a:gd name="connsiteX0" fmla="*/ 0 w 4290312"/>
              <a:gd name="connsiteY0" fmla="*/ 4445166 h 4482022"/>
              <a:gd name="connsiteX1" fmla="*/ 0 w 4290312"/>
              <a:gd name="connsiteY1" fmla="*/ 0 h 4482022"/>
              <a:gd name="connsiteX2" fmla="*/ 4221879 w 4290312"/>
              <a:gd name="connsiteY2" fmla="*/ 0 h 4482022"/>
              <a:gd name="connsiteX3" fmla="*/ 4246895 w 4290312"/>
              <a:gd name="connsiteY3" fmla="*/ 140082 h 4482022"/>
              <a:gd name="connsiteX4" fmla="*/ 4290312 w 4290312"/>
              <a:gd name="connsiteY4" fmla="*/ 713926 h 4482022"/>
              <a:gd name="connsiteX5" fmla="*/ 522216 w 4290312"/>
              <a:gd name="connsiteY5" fmla="*/ 4482022 h 4482022"/>
              <a:gd name="connsiteX6" fmla="*/ 136950 w 4290312"/>
              <a:gd name="connsiteY6" fmla="*/ 4462568 h 44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0312" h="4482022">
                <a:moveTo>
                  <a:pt x="0" y="4445166"/>
                </a:moveTo>
                <a:lnTo>
                  <a:pt x="0" y="0"/>
                </a:lnTo>
                <a:lnTo>
                  <a:pt x="4221879" y="0"/>
                </a:lnTo>
                <a:lnTo>
                  <a:pt x="4246895" y="140082"/>
                </a:lnTo>
                <a:cubicBezTo>
                  <a:pt x="4275485" y="327190"/>
                  <a:pt x="4290312" y="518826"/>
                  <a:pt x="4290312" y="713926"/>
                </a:cubicBezTo>
                <a:cubicBezTo>
                  <a:pt x="4290312" y="2794988"/>
                  <a:pt x="2603278" y="4482022"/>
                  <a:pt x="522216" y="4482022"/>
                </a:cubicBezTo>
                <a:cubicBezTo>
                  <a:pt x="392150" y="4482022"/>
                  <a:pt x="263623" y="4475432"/>
                  <a:pt x="136950" y="4462568"/>
                </a:cubicBezTo>
                <a:close/>
              </a:path>
            </a:pathLst>
          </a:custGeom>
          <a:gradFill flip="none" rotWithShape="1">
            <a:gsLst>
              <a:gs pos="0">
                <a:schemeClr val="accent1">
                  <a:alpha val="30000"/>
                </a:schemeClr>
              </a:gs>
              <a:gs pos="83000">
                <a:schemeClr val="accent3">
                  <a:alpha val="73000"/>
                </a:schemeClr>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sp>
        <p:nvSpPr>
          <p:cNvPr id="3" name="Полилиния 34">
            <a:extLst>
              <a:ext uri="{FF2B5EF4-FFF2-40B4-BE49-F238E27FC236}">
                <a16:creationId xmlns:a16="http://schemas.microsoft.com/office/drawing/2014/main" id="{0CD00261-F199-D622-8EBA-8B280205C8F5}"/>
              </a:ext>
            </a:extLst>
          </p:cNvPr>
          <p:cNvSpPr/>
          <p:nvPr userDrawn="1"/>
        </p:nvSpPr>
        <p:spPr>
          <a:xfrm flipH="1">
            <a:off x="-2" y="2162939"/>
            <a:ext cx="4614553" cy="4698421"/>
          </a:xfrm>
          <a:custGeom>
            <a:avLst/>
            <a:gdLst>
              <a:gd name="connsiteX0" fmla="*/ 6248719 w 6248719"/>
              <a:gd name="connsiteY0" fmla="*/ 0 h 6362288"/>
              <a:gd name="connsiteX1" fmla="*/ 6248719 w 6248719"/>
              <a:gd name="connsiteY1" fmla="*/ 6362288 h 6362288"/>
              <a:gd name="connsiteX2" fmla="*/ 0 w 6248719"/>
              <a:gd name="connsiteY2" fmla="*/ 6362288 h 6362288"/>
              <a:gd name="connsiteX3" fmla="*/ 6037680 w 6248719"/>
              <a:gd name="connsiteY3" fmla="*/ 5337 h 6362288"/>
            </a:gdLst>
            <a:ahLst/>
            <a:cxnLst>
              <a:cxn ang="0">
                <a:pos x="connsiteX0" y="connsiteY0"/>
              </a:cxn>
              <a:cxn ang="0">
                <a:pos x="connsiteX1" y="connsiteY1"/>
              </a:cxn>
              <a:cxn ang="0">
                <a:pos x="connsiteX2" y="connsiteY2"/>
              </a:cxn>
              <a:cxn ang="0">
                <a:pos x="connsiteX3" y="connsiteY3"/>
              </a:cxn>
            </a:cxnLst>
            <a:rect l="l" t="t" r="r" b="b"/>
            <a:pathLst>
              <a:path w="6248719" h="6362288">
                <a:moveTo>
                  <a:pt x="6248719" y="0"/>
                </a:moveTo>
                <a:lnTo>
                  <a:pt x="6248719" y="6362288"/>
                </a:lnTo>
                <a:lnTo>
                  <a:pt x="0" y="6362288"/>
                </a:lnTo>
                <a:cubicBezTo>
                  <a:pt x="0" y="2956723"/>
                  <a:pt x="2674482" y="175818"/>
                  <a:pt x="6037680" y="5337"/>
                </a:cubicBezTo>
                <a:close/>
              </a:path>
            </a:pathLst>
          </a:custGeom>
          <a:gradFill flip="none" rotWithShape="1">
            <a:gsLst>
              <a:gs pos="0">
                <a:schemeClr val="accent1">
                  <a:alpha val="42000"/>
                </a:schemeClr>
              </a:gs>
              <a:gs pos="83000">
                <a:schemeClr val="accent3"/>
              </a:gs>
            </a:gsLst>
            <a:lin ang="13800000" scaled="0"/>
            <a:tileRect/>
          </a:gradFill>
          <a:ln w="12700" cap="flat" cmpd="sng" algn="ctr">
            <a:noFill/>
            <a:prstDash val="solid"/>
            <a:miter lim="800000"/>
          </a:ln>
          <a:effectLst>
            <a:glow>
              <a:srgbClr val="FFFFFF"/>
            </a:glow>
            <a:outerShdw blurRad="1270000" sx="102000" sy="102000" algn="ctr" rotWithShape="0">
              <a:srgbClr val="367CFF">
                <a:alpha val="13000"/>
              </a:srgbClr>
            </a:outerShdw>
            <a:softEdge rad="0"/>
          </a:effectLst>
        </p:spPr>
        <p:txBody>
          <a:bodyPr rtlCol="0" anchor="ctr"/>
          <a:lstStyle/>
          <a:p>
            <a:pPr algn="ctr"/>
            <a:endParaRPr lang="ru-RU" sz="450" kern="0" dirty="0">
              <a:solidFill>
                <a:srgbClr val="FFFFFF"/>
              </a:solidFill>
              <a:latin typeface="Oswald Light" pitchFamily="2" charset="-52"/>
            </a:endParaRPr>
          </a:p>
        </p:txBody>
      </p:sp>
    </p:spTree>
    <p:extLst>
      <p:ext uri="{BB962C8B-B14F-4D97-AF65-F5344CB8AC3E}">
        <p14:creationId xmlns:p14="http://schemas.microsoft.com/office/powerpoint/2010/main" val="323264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pic>
        <p:nvPicPr>
          <p:cNvPr id="8" name="Picture 2">
            <a:extLst>
              <a:ext uri="{FF2B5EF4-FFF2-40B4-BE49-F238E27FC236}">
                <a16:creationId xmlns:a16="http://schemas.microsoft.com/office/drawing/2014/main" id="{52BC11CD-18BC-40A5-9A7C-35E852AE3B2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09651" y="79880"/>
            <a:ext cx="1833168" cy="962413"/>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1106"/>
            <a:ext cx="10515600" cy="701731"/>
          </a:xfrm>
          <a:prstGeom prst="rect">
            <a:avLst/>
          </a:prstGeom>
        </p:spPr>
        <p:txBody>
          <a:bodyPr>
            <a:spAutoFit/>
          </a:bodyPr>
          <a:lstStyle/>
          <a:p>
            <a:r>
              <a:rPr lang="ru-RU"/>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23" name="Рисунок 18">
            <a:extLst>
              <a:ext uri="{FF2B5EF4-FFF2-40B4-BE49-F238E27FC236}">
                <a16:creationId xmlns:a16="http://schemas.microsoft.com/office/drawing/2014/main" id="{0EE28773-79A8-4AB3-91D2-1F9A1FB5FC5E}"/>
              </a:ext>
            </a:extLst>
          </p:cNvPr>
          <p:cNvSpPr>
            <a:spLocks noGrp="1"/>
          </p:cNvSpPr>
          <p:nvPr>
            <p:ph type="pic" sz="quarter" idx="13"/>
          </p:nvPr>
        </p:nvSpPr>
        <p:spPr>
          <a:xfrm>
            <a:off x="442911" y="2389238"/>
            <a:ext cx="1917975" cy="2453942"/>
          </a:xfrm>
          <a:prstGeom prst="rect">
            <a:avLst/>
          </a:prstGeom>
          <a:pattFill prst="pct5">
            <a:fgClr>
              <a:schemeClr val="accent1"/>
            </a:fgClr>
            <a:bgClr>
              <a:schemeClr val="bg1"/>
            </a:bgClr>
          </a:pattFill>
        </p:spPr>
        <p:txBody>
          <a:bodyPr/>
          <a:lstStyle/>
          <a:p>
            <a:endParaRPr lang="ru-RU" dirty="0"/>
          </a:p>
        </p:txBody>
      </p:sp>
      <p:sp>
        <p:nvSpPr>
          <p:cNvPr id="24" name="Рисунок 18">
            <a:extLst>
              <a:ext uri="{FF2B5EF4-FFF2-40B4-BE49-F238E27FC236}">
                <a16:creationId xmlns:a16="http://schemas.microsoft.com/office/drawing/2014/main" id="{4C715CF0-7A52-4ABA-8699-CA2F04E82A15}"/>
              </a:ext>
            </a:extLst>
          </p:cNvPr>
          <p:cNvSpPr>
            <a:spLocks noGrp="1"/>
          </p:cNvSpPr>
          <p:nvPr>
            <p:ph type="pic" sz="quarter" idx="14"/>
          </p:nvPr>
        </p:nvSpPr>
        <p:spPr>
          <a:xfrm>
            <a:off x="5124890" y="1187120"/>
            <a:ext cx="1836002" cy="1568636"/>
          </a:xfrm>
          <a:prstGeom prst="rect">
            <a:avLst/>
          </a:prstGeom>
          <a:pattFill prst="pct5">
            <a:fgClr>
              <a:schemeClr val="accent1"/>
            </a:fgClr>
            <a:bgClr>
              <a:schemeClr val="bg1"/>
            </a:bgClr>
          </a:pattFill>
        </p:spPr>
        <p:txBody>
          <a:bodyPr/>
          <a:lstStyle/>
          <a:p>
            <a:endParaRPr lang="ru-RU" dirty="0"/>
          </a:p>
        </p:txBody>
      </p:sp>
      <p:sp>
        <p:nvSpPr>
          <p:cNvPr id="25" name="Рисунок 18">
            <a:extLst>
              <a:ext uri="{FF2B5EF4-FFF2-40B4-BE49-F238E27FC236}">
                <a16:creationId xmlns:a16="http://schemas.microsoft.com/office/drawing/2014/main" id="{94B18A68-98C1-4A6B-A32E-8FBD12F11E7D}"/>
              </a:ext>
            </a:extLst>
          </p:cNvPr>
          <p:cNvSpPr>
            <a:spLocks noGrp="1"/>
          </p:cNvSpPr>
          <p:nvPr>
            <p:ph type="pic" sz="quarter" idx="15"/>
          </p:nvPr>
        </p:nvSpPr>
        <p:spPr>
          <a:xfrm>
            <a:off x="5124890" y="4154366"/>
            <a:ext cx="1836002" cy="1679451"/>
          </a:xfrm>
          <a:prstGeom prst="rect">
            <a:avLst/>
          </a:prstGeom>
          <a:pattFill prst="pct5">
            <a:fgClr>
              <a:schemeClr val="accent1"/>
            </a:fgClr>
            <a:bgClr>
              <a:schemeClr val="bg1"/>
            </a:bgClr>
          </a:pattFill>
        </p:spPr>
        <p:txBody>
          <a:bodyPr/>
          <a:lstStyle/>
          <a:p>
            <a:endParaRPr lang="ru-RU" dirty="0"/>
          </a:p>
        </p:txBody>
      </p:sp>
      <p:sp>
        <p:nvSpPr>
          <p:cNvPr id="26" name="Рисунок 18">
            <a:extLst>
              <a:ext uri="{FF2B5EF4-FFF2-40B4-BE49-F238E27FC236}">
                <a16:creationId xmlns:a16="http://schemas.microsoft.com/office/drawing/2014/main" id="{122664B7-6C22-4693-A486-A386135C0ACD}"/>
              </a:ext>
            </a:extLst>
          </p:cNvPr>
          <p:cNvSpPr>
            <a:spLocks noGrp="1"/>
          </p:cNvSpPr>
          <p:nvPr>
            <p:ph type="pic" sz="quarter" idx="16"/>
          </p:nvPr>
        </p:nvSpPr>
        <p:spPr>
          <a:xfrm>
            <a:off x="9492455" y="2505553"/>
            <a:ext cx="2250364" cy="1846893"/>
          </a:xfrm>
          <a:prstGeom prst="rect">
            <a:avLst/>
          </a:prstGeom>
          <a:pattFill prst="pct5">
            <a:fgClr>
              <a:schemeClr val="accent1"/>
            </a:fgClr>
            <a:bgClr>
              <a:schemeClr val="bg1"/>
            </a:bgClr>
          </a:pattFill>
        </p:spPr>
        <p:txBody>
          <a:bodyPr/>
          <a:lstStyle/>
          <a:p>
            <a:endParaRPr lang="ru-RU" dirty="0"/>
          </a:p>
        </p:txBody>
      </p:sp>
    </p:spTree>
    <p:extLst>
      <p:ext uri="{BB962C8B-B14F-4D97-AF65-F5344CB8AC3E}">
        <p14:creationId xmlns:p14="http://schemas.microsoft.com/office/powerpoint/2010/main" val="16736246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1106"/>
            <a:ext cx="11409878" cy="701731"/>
          </a:xfrm>
          <a:prstGeom prst="rect">
            <a:avLst/>
          </a:prstGeom>
        </p:spPr>
        <p:txBody>
          <a:bodyPr wrap="square">
            <a:spAutoFit/>
          </a:bodyPr>
          <a:lstStyle>
            <a:lvl1pPr algn="ctr">
              <a:defRPr/>
            </a:lvl1p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6" name="Рисунок 73">
            <a:extLst>
              <a:ext uri="{FF2B5EF4-FFF2-40B4-BE49-F238E27FC236}">
                <a16:creationId xmlns:a16="http://schemas.microsoft.com/office/drawing/2014/main" id="{70087263-42A7-4590-BAC8-05B3B56A9135}"/>
              </a:ext>
            </a:extLst>
          </p:cNvPr>
          <p:cNvSpPr>
            <a:spLocks noGrp="1"/>
          </p:cNvSpPr>
          <p:nvPr>
            <p:ph type="pic" sz="quarter" idx="10"/>
          </p:nvPr>
        </p:nvSpPr>
        <p:spPr>
          <a:xfrm>
            <a:off x="3213735" y="1952625"/>
            <a:ext cx="5858827" cy="3674269"/>
          </a:xfrm>
          <a:prstGeom prst="rect">
            <a:avLst/>
          </a:prstGeom>
          <a:pattFill prst="pct5">
            <a:fgClr>
              <a:schemeClr val="accent1"/>
            </a:fgClr>
            <a:bgClr>
              <a:schemeClr val="bg1"/>
            </a:bgClr>
          </a:pattFill>
        </p:spPr>
        <p:txBody>
          <a:bodyPr/>
          <a:lstStyle/>
          <a:p>
            <a:endParaRPr lang="ru-RU" dirty="0"/>
          </a:p>
        </p:txBody>
      </p:sp>
    </p:spTree>
    <p:extLst>
      <p:ext uri="{BB962C8B-B14F-4D97-AF65-F5344CB8AC3E}">
        <p14:creationId xmlns:p14="http://schemas.microsoft.com/office/powerpoint/2010/main" val="20107151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1106"/>
            <a:ext cx="11409878" cy="701731"/>
          </a:xfrm>
          <a:prstGeom prst="rect">
            <a:avLst/>
          </a:prstGeom>
        </p:spPr>
        <p:txBody>
          <a:bodyPr wrap="square">
            <a:spAutoFit/>
          </a:bodyPr>
          <a:lstStyle>
            <a:lvl1pPr algn="l">
              <a:defRPr/>
            </a:lvl1pPr>
          </a:lstStyle>
          <a:p>
            <a:r>
              <a:rPr lang="ru-RU" dirty="0"/>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6" name="Рисунок 73">
            <a:extLst>
              <a:ext uri="{FF2B5EF4-FFF2-40B4-BE49-F238E27FC236}">
                <a16:creationId xmlns:a16="http://schemas.microsoft.com/office/drawing/2014/main" id="{70087263-42A7-4590-BAC8-05B3B56A9135}"/>
              </a:ext>
            </a:extLst>
          </p:cNvPr>
          <p:cNvSpPr>
            <a:spLocks noGrp="1"/>
          </p:cNvSpPr>
          <p:nvPr>
            <p:ph type="pic" sz="quarter" idx="10"/>
          </p:nvPr>
        </p:nvSpPr>
        <p:spPr>
          <a:xfrm>
            <a:off x="633144" y="1666815"/>
            <a:ext cx="5867669" cy="3674269"/>
          </a:xfrm>
          <a:prstGeom prst="rect">
            <a:avLst/>
          </a:prstGeom>
          <a:pattFill prst="pct5">
            <a:fgClr>
              <a:schemeClr val="accent1"/>
            </a:fgClr>
            <a:bgClr>
              <a:schemeClr val="bg1"/>
            </a:bgClr>
          </a:pattFill>
        </p:spPr>
        <p:txBody>
          <a:bodyPr/>
          <a:lstStyle/>
          <a:p>
            <a:endParaRPr lang="ru-RU" dirty="0"/>
          </a:p>
        </p:txBody>
      </p:sp>
      <p:sp>
        <p:nvSpPr>
          <p:cNvPr id="3" name="Рисунок 2">
            <a:extLst>
              <a:ext uri="{FF2B5EF4-FFF2-40B4-BE49-F238E27FC236}">
                <a16:creationId xmlns:a16="http://schemas.microsoft.com/office/drawing/2014/main" id="{9246A411-C217-426B-8DFC-6926599D0F1F}"/>
              </a:ext>
            </a:extLst>
          </p:cNvPr>
          <p:cNvSpPr>
            <a:spLocks noGrp="1"/>
          </p:cNvSpPr>
          <p:nvPr>
            <p:ph type="pic" sz="quarter" idx="13"/>
          </p:nvPr>
        </p:nvSpPr>
        <p:spPr>
          <a:xfrm>
            <a:off x="7731455" y="1155244"/>
            <a:ext cx="3574720" cy="3574720"/>
          </a:xfrm>
          <a:prstGeom prst="ellipse">
            <a:avLst/>
          </a:prstGeom>
          <a:pattFill prst="pct5">
            <a:fgClr>
              <a:schemeClr val="accent1"/>
            </a:fgClr>
            <a:bgClr>
              <a:schemeClr val="bg1"/>
            </a:bgClr>
          </a:pattFill>
          <a:ln w="6350">
            <a:solidFill>
              <a:schemeClr val="accent2">
                <a:lumMod val="40000"/>
                <a:lumOff val="60000"/>
              </a:schemeClr>
            </a:solidFill>
          </a:ln>
        </p:spPr>
        <p:txBody>
          <a:bodyPr/>
          <a:lstStyle>
            <a:lvl1pPr>
              <a:defRPr lang="ru-RU" dirty="0"/>
            </a:lvl1pPr>
          </a:lstStyle>
          <a:p>
            <a:pPr lvl="0"/>
            <a:endParaRPr lang="ru-RU" dirty="0"/>
          </a:p>
        </p:txBody>
      </p:sp>
    </p:spTree>
    <p:extLst>
      <p:ext uri="{BB962C8B-B14F-4D97-AF65-F5344CB8AC3E}">
        <p14:creationId xmlns:p14="http://schemas.microsoft.com/office/powerpoint/2010/main" val="2925306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pic>
        <p:nvPicPr>
          <p:cNvPr id="8" name="Picture 2">
            <a:extLst>
              <a:ext uri="{FF2B5EF4-FFF2-40B4-BE49-F238E27FC236}">
                <a16:creationId xmlns:a16="http://schemas.microsoft.com/office/drawing/2014/main" id="{52BC11CD-18BC-40A5-9A7C-35E852AE3B2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100797" y="79880"/>
            <a:ext cx="1833168" cy="962413"/>
          </a:xfrm>
          <a:prstGeom prst="rect">
            <a:avLst/>
          </a:prstGeom>
          <a:noFill/>
          <a:extLst>
            <a:ext uri="{909E8E84-426E-40DD-AFC4-6F175D3DCCD1}">
              <a14:hiddenFill xmlns:a14="http://schemas.microsoft.com/office/drawing/2010/main">
                <a:solidFill>
                  <a:srgbClr val="FFFFFF"/>
                </a:solidFill>
              </a14:hiddenFill>
            </a:ext>
          </a:extLst>
        </p:spPr>
      </p:pic>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1106"/>
            <a:ext cx="10515600" cy="701731"/>
          </a:xfrm>
          <a:prstGeom prst="rect">
            <a:avLst/>
          </a:prstGeom>
        </p:spPr>
        <p:txBody>
          <a:bodyPr>
            <a:spAutoFit/>
          </a:bodyPr>
          <a:lstStyle/>
          <a:p>
            <a:r>
              <a:rPr lang="ru-RU"/>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
        <p:nvSpPr>
          <p:cNvPr id="6" name="Rectangle 193">
            <a:extLst>
              <a:ext uri="{FF2B5EF4-FFF2-40B4-BE49-F238E27FC236}">
                <a16:creationId xmlns:a16="http://schemas.microsoft.com/office/drawing/2014/main" id="{4A1744A1-E9BA-46DB-AE1E-F9901F701D85}"/>
              </a:ext>
            </a:extLst>
          </p:cNvPr>
          <p:cNvSpPr/>
          <p:nvPr userDrawn="1"/>
        </p:nvSpPr>
        <p:spPr>
          <a:xfrm>
            <a:off x="5969000" y="-50800"/>
            <a:ext cx="6299200" cy="6953034"/>
          </a:xfrm>
          <a:custGeom>
            <a:avLst/>
            <a:gdLst>
              <a:gd name="connsiteX0" fmla="*/ 719382 w 6616700"/>
              <a:gd name="connsiteY0" fmla="*/ 0 h 4316203"/>
              <a:gd name="connsiteX1" fmla="*/ 5897318 w 6616700"/>
              <a:gd name="connsiteY1" fmla="*/ 0 h 4316203"/>
              <a:gd name="connsiteX2" fmla="*/ 6616700 w 6616700"/>
              <a:gd name="connsiteY2" fmla="*/ 719382 h 4316203"/>
              <a:gd name="connsiteX3" fmla="*/ 6616700 w 6616700"/>
              <a:gd name="connsiteY3" fmla="*/ 4316203 h 4316203"/>
              <a:gd name="connsiteX4" fmla="*/ 6616700 w 6616700"/>
              <a:gd name="connsiteY4" fmla="*/ 4316203 h 4316203"/>
              <a:gd name="connsiteX5" fmla="*/ 0 w 6616700"/>
              <a:gd name="connsiteY5" fmla="*/ 4316203 h 4316203"/>
              <a:gd name="connsiteX6" fmla="*/ 0 w 6616700"/>
              <a:gd name="connsiteY6" fmla="*/ 4316203 h 4316203"/>
              <a:gd name="connsiteX7" fmla="*/ 0 w 6616700"/>
              <a:gd name="connsiteY7" fmla="*/ 719382 h 4316203"/>
              <a:gd name="connsiteX8" fmla="*/ 719382 w 6616700"/>
              <a:gd name="connsiteY8" fmla="*/ 0 h 4316203"/>
              <a:gd name="connsiteX0" fmla="*/ 6688382 w 6688382"/>
              <a:gd name="connsiteY0" fmla="*/ 0 h 7897603"/>
              <a:gd name="connsiteX1" fmla="*/ 5897318 w 6688382"/>
              <a:gd name="connsiteY1" fmla="*/ 3581400 h 7897603"/>
              <a:gd name="connsiteX2" fmla="*/ 6616700 w 6688382"/>
              <a:gd name="connsiteY2" fmla="*/ 4300782 h 7897603"/>
              <a:gd name="connsiteX3" fmla="*/ 6616700 w 6688382"/>
              <a:gd name="connsiteY3" fmla="*/ 7897603 h 7897603"/>
              <a:gd name="connsiteX4" fmla="*/ 6616700 w 6688382"/>
              <a:gd name="connsiteY4" fmla="*/ 7897603 h 7897603"/>
              <a:gd name="connsiteX5" fmla="*/ 0 w 6688382"/>
              <a:gd name="connsiteY5" fmla="*/ 7897603 h 7897603"/>
              <a:gd name="connsiteX6" fmla="*/ 0 w 6688382"/>
              <a:gd name="connsiteY6" fmla="*/ 7897603 h 7897603"/>
              <a:gd name="connsiteX7" fmla="*/ 0 w 6688382"/>
              <a:gd name="connsiteY7" fmla="*/ 4300782 h 7897603"/>
              <a:gd name="connsiteX8" fmla="*/ 6688382 w 6688382"/>
              <a:gd name="connsiteY8" fmla="*/ 0 h 7897603"/>
              <a:gd name="connsiteX0" fmla="*/ 6688382 w 6688382"/>
              <a:gd name="connsiteY0" fmla="*/ 0 h 7897603"/>
              <a:gd name="connsiteX1" fmla="*/ 5897318 w 6688382"/>
              <a:gd name="connsiteY1" fmla="*/ 3581400 h 7897603"/>
              <a:gd name="connsiteX2" fmla="*/ 6616700 w 6688382"/>
              <a:gd name="connsiteY2" fmla="*/ 4300782 h 7897603"/>
              <a:gd name="connsiteX3" fmla="*/ 6616700 w 6688382"/>
              <a:gd name="connsiteY3" fmla="*/ 7897603 h 7897603"/>
              <a:gd name="connsiteX4" fmla="*/ 6616700 w 6688382"/>
              <a:gd name="connsiteY4" fmla="*/ 7897603 h 7897603"/>
              <a:gd name="connsiteX5" fmla="*/ 0 w 6688382"/>
              <a:gd name="connsiteY5" fmla="*/ 7897603 h 7897603"/>
              <a:gd name="connsiteX6" fmla="*/ 0 w 6688382"/>
              <a:gd name="connsiteY6" fmla="*/ 7897603 h 7897603"/>
              <a:gd name="connsiteX7" fmla="*/ 4940300 w 6688382"/>
              <a:gd name="connsiteY7" fmla="*/ 3564182 h 7897603"/>
              <a:gd name="connsiteX8" fmla="*/ 6688382 w 6688382"/>
              <a:gd name="connsiteY8" fmla="*/ 0 h 7897603"/>
              <a:gd name="connsiteX0" fmla="*/ 6688382 w 6688382"/>
              <a:gd name="connsiteY0" fmla="*/ 0 h 7897603"/>
              <a:gd name="connsiteX1" fmla="*/ 5897318 w 6688382"/>
              <a:gd name="connsiteY1" fmla="*/ 3581400 h 7897603"/>
              <a:gd name="connsiteX2" fmla="*/ 6616700 w 6688382"/>
              <a:gd name="connsiteY2" fmla="*/ 4300782 h 7897603"/>
              <a:gd name="connsiteX3" fmla="*/ 6616700 w 6688382"/>
              <a:gd name="connsiteY3" fmla="*/ 7897603 h 7897603"/>
              <a:gd name="connsiteX4" fmla="*/ 6616700 w 6688382"/>
              <a:gd name="connsiteY4" fmla="*/ 7897603 h 7897603"/>
              <a:gd name="connsiteX5" fmla="*/ 0 w 6688382"/>
              <a:gd name="connsiteY5" fmla="*/ 7897603 h 7897603"/>
              <a:gd name="connsiteX6" fmla="*/ 0 w 6688382"/>
              <a:gd name="connsiteY6" fmla="*/ 7897603 h 7897603"/>
              <a:gd name="connsiteX7" fmla="*/ 4102100 w 6688382"/>
              <a:gd name="connsiteY7" fmla="*/ 3805482 h 7897603"/>
              <a:gd name="connsiteX8" fmla="*/ 6688382 w 6688382"/>
              <a:gd name="connsiteY8" fmla="*/ 0 h 7897603"/>
              <a:gd name="connsiteX0" fmla="*/ 5964482 w 6616700"/>
              <a:gd name="connsiteY0" fmla="*/ 0 h 7923003"/>
              <a:gd name="connsiteX1" fmla="*/ 5897318 w 6616700"/>
              <a:gd name="connsiteY1" fmla="*/ 3606800 h 7923003"/>
              <a:gd name="connsiteX2" fmla="*/ 6616700 w 6616700"/>
              <a:gd name="connsiteY2" fmla="*/ 4326182 h 7923003"/>
              <a:gd name="connsiteX3" fmla="*/ 6616700 w 6616700"/>
              <a:gd name="connsiteY3" fmla="*/ 7923003 h 7923003"/>
              <a:gd name="connsiteX4" fmla="*/ 6616700 w 6616700"/>
              <a:gd name="connsiteY4" fmla="*/ 7923003 h 7923003"/>
              <a:gd name="connsiteX5" fmla="*/ 0 w 6616700"/>
              <a:gd name="connsiteY5" fmla="*/ 7923003 h 7923003"/>
              <a:gd name="connsiteX6" fmla="*/ 0 w 6616700"/>
              <a:gd name="connsiteY6" fmla="*/ 7923003 h 7923003"/>
              <a:gd name="connsiteX7" fmla="*/ 4102100 w 6616700"/>
              <a:gd name="connsiteY7" fmla="*/ 3830882 h 7923003"/>
              <a:gd name="connsiteX8" fmla="*/ 5964482 w 6616700"/>
              <a:gd name="connsiteY8" fmla="*/ 0 h 7923003"/>
              <a:gd name="connsiteX0" fmla="*/ 5964482 w 6621218"/>
              <a:gd name="connsiteY0" fmla="*/ 0 h 7923003"/>
              <a:gd name="connsiteX1" fmla="*/ 6621218 w 6621218"/>
              <a:gd name="connsiteY1" fmla="*/ 0 h 7923003"/>
              <a:gd name="connsiteX2" fmla="*/ 6616700 w 6621218"/>
              <a:gd name="connsiteY2" fmla="*/ 4326182 h 7923003"/>
              <a:gd name="connsiteX3" fmla="*/ 6616700 w 6621218"/>
              <a:gd name="connsiteY3" fmla="*/ 7923003 h 7923003"/>
              <a:gd name="connsiteX4" fmla="*/ 6616700 w 6621218"/>
              <a:gd name="connsiteY4" fmla="*/ 7923003 h 7923003"/>
              <a:gd name="connsiteX5" fmla="*/ 0 w 6621218"/>
              <a:gd name="connsiteY5" fmla="*/ 7923003 h 7923003"/>
              <a:gd name="connsiteX6" fmla="*/ 0 w 6621218"/>
              <a:gd name="connsiteY6" fmla="*/ 7923003 h 7923003"/>
              <a:gd name="connsiteX7" fmla="*/ 4102100 w 6621218"/>
              <a:gd name="connsiteY7" fmla="*/ 3830882 h 7923003"/>
              <a:gd name="connsiteX8" fmla="*/ 5964482 w 6621218"/>
              <a:gd name="connsiteY8" fmla="*/ 0 h 7923003"/>
              <a:gd name="connsiteX0" fmla="*/ 6046594 w 6621218"/>
              <a:gd name="connsiteY0" fmla="*/ 0 h 8070634"/>
              <a:gd name="connsiteX1" fmla="*/ 6621218 w 6621218"/>
              <a:gd name="connsiteY1" fmla="*/ 147631 h 8070634"/>
              <a:gd name="connsiteX2" fmla="*/ 6616700 w 6621218"/>
              <a:gd name="connsiteY2" fmla="*/ 4473813 h 8070634"/>
              <a:gd name="connsiteX3" fmla="*/ 6616700 w 6621218"/>
              <a:gd name="connsiteY3" fmla="*/ 8070634 h 8070634"/>
              <a:gd name="connsiteX4" fmla="*/ 6616700 w 6621218"/>
              <a:gd name="connsiteY4" fmla="*/ 8070634 h 8070634"/>
              <a:gd name="connsiteX5" fmla="*/ 0 w 6621218"/>
              <a:gd name="connsiteY5" fmla="*/ 8070634 h 8070634"/>
              <a:gd name="connsiteX6" fmla="*/ 0 w 6621218"/>
              <a:gd name="connsiteY6" fmla="*/ 8070634 h 8070634"/>
              <a:gd name="connsiteX7" fmla="*/ 4102100 w 6621218"/>
              <a:gd name="connsiteY7" fmla="*/ 3978513 h 8070634"/>
              <a:gd name="connsiteX8" fmla="*/ 6046594 w 6621218"/>
              <a:gd name="connsiteY8" fmla="*/ 0 h 8070634"/>
              <a:gd name="connsiteX0" fmla="*/ 6046594 w 6668894"/>
              <a:gd name="connsiteY0" fmla="*/ 0 h 8070634"/>
              <a:gd name="connsiteX1" fmla="*/ 6668894 w 6668894"/>
              <a:gd name="connsiteY1" fmla="*/ 76200 h 8070634"/>
              <a:gd name="connsiteX2" fmla="*/ 6616700 w 6668894"/>
              <a:gd name="connsiteY2" fmla="*/ 4473813 h 8070634"/>
              <a:gd name="connsiteX3" fmla="*/ 6616700 w 6668894"/>
              <a:gd name="connsiteY3" fmla="*/ 8070634 h 8070634"/>
              <a:gd name="connsiteX4" fmla="*/ 6616700 w 6668894"/>
              <a:gd name="connsiteY4" fmla="*/ 8070634 h 8070634"/>
              <a:gd name="connsiteX5" fmla="*/ 0 w 6668894"/>
              <a:gd name="connsiteY5" fmla="*/ 8070634 h 8070634"/>
              <a:gd name="connsiteX6" fmla="*/ 0 w 6668894"/>
              <a:gd name="connsiteY6" fmla="*/ 8070634 h 8070634"/>
              <a:gd name="connsiteX7" fmla="*/ 4102100 w 6668894"/>
              <a:gd name="connsiteY7" fmla="*/ 3978513 h 8070634"/>
              <a:gd name="connsiteX8" fmla="*/ 6046594 w 6668894"/>
              <a:gd name="connsiteY8" fmla="*/ 0 h 8070634"/>
              <a:gd name="connsiteX0" fmla="*/ 6287894 w 6910194"/>
              <a:gd name="connsiteY0" fmla="*/ 0 h 8070634"/>
              <a:gd name="connsiteX1" fmla="*/ 6910194 w 6910194"/>
              <a:gd name="connsiteY1" fmla="*/ 76200 h 8070634"/>
              <a:gd name="connsiteX2" fmla="*/ 6858000 w 6910194"/>
              <a:gd name="connsiteY2" fmla="*/ 4473813 h 8070634"/>
              <a:gd name="connsiteX3" fmla="*/ 6858000 w 6910194"/>
              <a:gd name="connsiteY3" fmla="*/ 8070634 h 8070634"/>
              <a:gd name="connsiteX4" fmla="*/ 6858000 w 6910194"/>
              <a:gd name="connsiteY4" fmla="*/ 8070634 h 8070634"/>
              <a:gd name="connsiteX5" fmla="*/ 241300 w 6910194"/>
              <a:gd name="connsiteY5" fmla="*/ 8070634 h 8070634"/>
              <a:gd name="connsiteX6" fmla="*/ 0 w 6910194"/>
              <a:gd name="connsiteY6" fmla="*/ 8007134 h 8070634"/>
              <a:gd name="connsiteX7" fmla="*/ 4343400 w 6910194"/>
              <a:gd name="connsiteY7" fmla="*/ 3978513 h 8070634"/>
              <a:gd name="connsiteX8" fmla="*/ 6287894 w 6910194"/>
              <a:gd name="connsiteY8" fmla="*/ 0 h 8070634"/>
              <a:gd name="connsiteX0" fmla="*/ 6287894 w 6910194"/>
              <a:gd name="connsiteY0" fmla="*/ 0 h 8070634"/>
              <a:gd name="connsiteX1" fmla="*/ 6910194 w 6910194"/>
              <a:gd name="connsiteY1" fmla="*/ 76200 h 8070634"/>
              <a:gd name="connsiteX2" fmla="*/ 6858000 w 6910194"/>
              <a:gd name="connsiteY2" fmla="*/ 4473813 h 8070634"/>
              <a:gd name="connsiteX3" fmla="*/ 6858000 w 6910194"/>
              <a:gd name="connsiteY3" fmla="*/ 8070634 h 8070634"/>
              <a:gd name="connsiteX4" fmla="*/ 6858000 w 6910194"/>
              <a:gd name="connsiteY4" fmla="*/ 8070634 h 8070634"/>
              <a:gd name="connsiteX5" fmla="*/ 1714500 w 6910194"/>
              <a:gd name="connsiteY5" fmla="*/ 6953034 h 8070634"/>
              <a:gd name="connsiteX6" fmla="*/ 0 w 6910194"/>
              <a:gd name="connsiteY6" fmla="*/ 8007134 h 8070634"/>
              <a:gd name="connsiteX7" fmla="*/ 4343400 w 6910194"/>
              <a:gd name="connsiteY7" fmla="*/ 3978513 h 8070634"/>
              <a:gd name="connsiteX8" fmla="*/ 6287894 w 6910194"/>
              <a:gd name="connsiteY8" fmla="*/ 0 h 8070634"/>
              <a:gd name="connsiteX0" fmla="*/ 6287894 w 6910194"/>
              <a:gd name="connsiteY0" fmla="*/ 0 h 8070634"/>
              <a:gd name="connsiteX1" fmla="*/ 6910194 w 6910194"/>
              <a:gd name="connsiteY1" fmla="*/ 76200 h 8070634"/>
              <a:gd name="connsiteX2" fmla="*/ 6858000 w 6910194"/>
              <a:gd name="connsiteY2" fmla="*/ 4473813 h 8070634"/>
              <a:gd name="connsiteX3" fmla="*/ 6858000 w 6910194"/>
              <a:gd name="connsiteY3" fmla="*/ 8070634 h 8070634"/>
              <a:gd name="connsiteX4" fmla="*/ 6375400 w 6910194"/>
              <a:gd name="connsiteY4" fmla="*/ 5365534 h 8070634"/>
              <a:gd name="connsiteX5" fmla="*/ 1714500 w 6910194"/>
              <a:gd name="connsiteY5" fmla="*/ 6953034 h 8070634"/>
              <a:gd name="connsiteX6" fmla="*/ 0 w 6910194"/>
              <a:gd name="connsiteY6" fmla="*/ 8007134 h 8070634"/>
              <a:gd name="connsiteX7" fmla="*/ 4343400 w 6910194"/>
              <a:gd name="connsiteY7" fmla="*/ 3978513 h 8070634"/>
              <a:gd name="connsiteX8" fmla="*/ 6287894 w 6910194"/>
              <a:gd name="connsiteY8" fmla="*/ 0 h 8070634"/>
              <a:gd name="connsiteX0" fmla="*/ 6287894 w 6910194"/>
              <a:gd name="connsiteY0" fmla="*/ 0 h 8007134"/>
              <a:gd name="connsiteX1" fmla="*/ 6910194 w 6910194"/>
              <a:gd name="connsiteY1" fmla="*/ 76200 h 8007134"/>
              <a:gd name="connsiteX2" fmla="*/ 6858000 w 6910194"/>
              <a:gd name="connsiteY2" fmla="*/ 4473813 h 8007134"/>
              <a:gd name="connsiteX3" fmla="*/ 6883400 w 6910194"/>
              <a:gd name="connsiteY3" fmla="*/ 6343434 h 8007134"/>
              <a:gd name="connsiteX4" fmla="*/ 6375400 w 6910194"/>
              <a:gd name="connsiteY4" fmla="*/ 5365534 h 8007134"/>
              <a:gd name="connsiteX5" fmla="*/ 1714500 w 6910194"/>
              <a:gd name="connsiteY5" fmla="*/ 6953034 h 8007134"/>
              <a:gd name="connsiteX6" fmla="*/ 0 w 6910194"/>
              <a:gd name="connsiteY6" fmla="*/ 8007134 h 8007134"/>
              <a:gd name="connsiteX7" fmla="*/ 4343400 w 6910194"/>
              <a:gd name="connsiteY7" fmla="*/ 3978513 h 8007134"/>
              <a:gd name="connsiteX8" fmla="*/ 6287894 w 6910194"/>
              <a:gd name="connsiteY8" fmla="*/ 0 h 8007134"/>
              <a:gd name="connsiteX0" fmla="*/ 6287894 w 6910194"/>
              <a:gd name="connsiteY0" fmla="*/ 0 h 8007134"/>
              <a:gd name="connsiteX1" fmla="*/ 6910194 w 6910194"/>
              <a:gd name="connsiteY1" fmla="*/ 76200 h 8007134"/>
              <a:gd name="connsiteX2" fmla="*/ 6858000 w 6910194"/>
              <a:gd name="connsiteY2" fmla="*/ 4473813 h 8007134"/>
              <a:gd name="connsiteX3" fmla="*/ 6819900 w 6910194"/>
              <a:gd name="connsiteY3" fmla="*/ 6991134 h 8007134"/>
              <a:gd name="connsiteX4" fmla="*/ 6375400 w 6910194"/>
              <a:gd name="connsiteY4" fmla="*/ 5365534 h 8007134"/>
              <a:gd name="connsiteX5" fmla="*/ 1714500 w 6910194"/>
              <a:gd name="connsiteY5" fmla="*/ 6953034 h 8007134"/>
              <a:gd name="connsiteX6" fmla="*/ 0 w 6910194"/>
              <a:gd name="connsiteY6" fmla="*/ 8007134 h 8007134"/>
              <a:gd name="connsiteX7" fmla="*/ 4343400 w 6910194"/>
              <a:gd name="connsiteY7" fmla="*/ 3978513 h 8007134"/>
              <a:gd name="connsiteX8" fmla="*/ 6287894 w 6910194"/>
              <a:gd name="connsiteY8" fmla="*/ 0 h 8007134"/>
              <a:gd name="connsiteX0" fmla="*/ 6287894 w 6910194"/>
              <a:gd name="connsiteY0" fmla="*/ 0 h 8007134"/>
              <a:gd name="connsiteX1" fmla="*/ 6910194 w 6910194"/>
              <a:gd name="connsiteY1" fmla="*/ 76200 h 8007134"/>
              <a:gd name="connsiteX2" fmla="*/ 6858000 w 6910194"/>
              <a:gd name="connsiteY2" fmla="*/ 4473813 h 8007134"/>
              <a:gd name="connsiteX3" fmla="*/ 6819900 w 6910194"/>
              <a:gd name="connsiteY3" fmla="*/ 6991134 h 8007134"/>
              <a:gd name="connsiteX4" fmla="*/ 5563994 w 6910194"/>
              <a:gd name="connsiteY4" fmla="*/ 6985000 h 8007134"/>
              <a:gd name="connsiteX5" fmla="*/ 1714500 w 6910194"/>
              <a:gd name="connsiteY5" fmla="*/ 6953034 h 8007134"/>
              <a:gd name="connsiteX6" fmla="*/ 0 w 6910194"/>
              <a:gd name="connsiteY6" fmla="*/ 8007134 h 8007134"/>
              <a:gd name="connsiteX7" fmla="*/ 4343400 w 6910194"/>
              <a:gd name="connsiteY7" fmla="*/ 3978513 h 8007134"/>
              <a:gd name="connsiteX8" fmla="*/ 6287894 w 6910194"/>
              <a:gd name="connsiteY8" fmla="*/ 0 h 8007134"/>
              <a:gd name="connsiteX0" fmla="*/ 6287894 w 6910194"/>
              <a:gd name="connsiteY0" fmla="*/ 0 h 8007134"/>
              <a:gd name="connsiteX1" fmla="*/ 6910194 w 6910194"/>
              <a:gd name="connsiteY1" fmla="*/ 76200 h 8007134"/>
              <a:gd name="connsiteX2" fmla="*/ 6858000 w 6910194"/>
              <a:gd name="connsiteY2" fmla="*/ 4473813 h 8007134"/>
              <a:gd name="connsiteX3" fmla="*/ 6819900 w 6910194"/>
              <a:gd name="connsiteY3" fmla="*/ 6991134 h 8007134"/>
              <a:gd name="connsiteX4" fmla="*/ 5563994 w 6910194"/>
              <a:gd name="connsiteY4" fmla="*/ 6985000 h 8007134"/>
              <a:gd name="connsiteX5" fmla="*/ 1626994 w 6910194"/>
              <a:gd name="connsiteY5" fmla="*/ 6997700 h 8007134"/>
              <a:gd name="connsiteX6" fmla="*/ 0 w 6910194"/>
              <a:gd name="connsiteY6" fmla="*/ 8007134 h 8007134"/>
              <a:gd name="connsiteX7" fmla="*/ 4343400 w 6910194"/>
              <a:gd name="connsiteY7" fmla="*/ 3978513 h 8007134"/>
              <a:gd name="connsiteX8" fmla="*/ 6287894 w 6910194"/>
              <a:gd name="connsiteY8" fmla="*/ 0 h 8007134"/>
              <a:gd name="connsiteX0" fmla="*/ 6148194 w 6910194"/>
              <a:gd name="connsiteY0" fmla="*/ 50800 h 7930934"/>
              <a:gd name="connsiteX1" fmla="*/ 6910194 w 6910194"/>
              <a:gd name="connsiteY1" fmla="*/ 0 h 7930934"/>
              <a:gd name="connsiteX2" fmla="*/ 6858000 w 6910194"/>
              <a:gd name="connsiteY2" fmla="*/ 4397613 h 7930934"/>
              <a:gd name="connsiteX3" fmla="*/ 6819900 w 6910194"/>
              <a:gd name="connsiteY3" fmla="*/ 6914934 h 7930934"/>
              <a:gd name="connsiteX4" fmla="*/ 5563994 w 6910194"/>
              <a:gd name="connsiteY4" fmla="*/ 6908800 h 7930934"/>
              <a:gd name="connsiteX5" fmla="*/ 1626994 w 6910194"/>
              <a:gd name="connsiteY5" fmla="*/ 6921500 h 7930934"/>
              <a:gd name="connsiteX6" fmla="*/ 0 w 6910194"/>
              <a:gd name="connsiteY6" fmla="*/ 7930934 h 7930934"/>
              <a:gd name="connsiteX7" fmla="*/ 4343400 w 6910194"/>
              <a:gd name="connsiteY7" fmla="*/ 3902313 h 7930934"/>
              <a:gd name="connsiteX8" fmla="*/ 6148194 w 6910194"/>
              <a:gd name="connsiteY8" fmla="*/ 50800 h 7930934"/>
              <a:gd name="connsiteX0" fmla="*/ 6173594 w 6910194"/>
              <a:gd name="connsiteY0" fmla="*/ 76200 h 7930934"/>
              <a:gd name="connsiteX1" fmla="*/ 6910194 w 6910194"/>
              <a:gd name="connsiteY1" fmla="*/ 0 h 7930934"/>
              <a:gd name="connsiteX2" fmla="*/ 6858000 w 6910194"/>
              <a:gd name="connsiteY2" fmla="*/ 4397613 h 7930934"/>
              <a:gd name="connsiteX3" fmla="*/ 6819900 w 6910194"/>
              <a:gd name="connsiteY3" fmla="*/ 6914934 h 7930934"/>
              <a:gd name="connsiteX4" fmla="*/ 5563994 w 6910194"/>
              <a:gd name="connsiteY4" fmla="*/ 6908800 h 7930934"/>
              <a:gd name="connsiteX5" fmla="*/ 1626994 w 6910194"/>
              <a:gd name="connsiteY5" fmla="*/ 6921500 h 7930934"/>
              <a:gd name="connsiteX6" fmla="*/ 0 w 6910194"/>
              <a:gd name="connsiteY6" fmla="*/ 7930934 h 7930934"/>
              <a:gd name="connsiteX7" fmla="*/ 4343400 w 6910194"/>
              <a:gd name="connsiteY7" fmla="*/ 3902313 h 7930934"/>
              <a:gd name="connsiteX8" fmla="*/ 6173594 w 6910194"/>
              <a:gd name="connsiteY8" fmla="*/ 76200 h 7930934"/>
              <a:gd name="connsiteX0" fmla="*/ 6019800 w 6756400"/>
              <a:gd name="connsiteY0" fmla="*/ 76200 h 6985000"/>
              <a:gd name="connsiteX1" fmla="*/ 6756400 w 6756400"/>
              <a:gd name="connsiteY1" fmla="*/ 0 h 6985000"/>
              <a:gd name="connsiteX2" fmla="*/ 6704206 w 6756400"/>
              <a:gd name="connsiteY2" fmla="*/ 4397613 h 6985000"/>
              <a:gd name="connsiteX3" fmla="*/ 6666106 w 6756400"/>
              <a:gd name="connsiteY3" fmla="*/ 6914934 h 6985000"/>
              <a:gd name="connsiteX4" fmla="*/ 5410200 w 6756400"/>
              <a:gd name="connsiteY4" fmla="*/ 6908800 h 6985000"/>
              <a:gd name="connsiteX5" fmla="*/ 1473200 w 6756400"/>
              <a:gd name="connsiteY5" fmla="*/ 6921500 h 6985000"/>
              <a:gd name="connsiteX6" fmla="*/ 0 w 6756400"/>
              <a:gd name="connsiteY6" fmla="*/ 6985000 h 6985000"/>
              <a:gd name="connsiteX7" fmla="*/ 4189606 w 6756400"/>
              <a:gd name="connsiteY7" fmla="*/ 3902313 h 6985000"/>
              <a:gd name="connsiteX8" fmla="*/ 6019800 w 6756400"/>
              <a:gd name="connsiteY8" fmla="*/ 76200 h 6985000"/>
              <a:gd name="connsiteX0" fmla="*/ 5562600 w 6299200"/>
              <a:gd name="connsiteY0" fmla="*/ 76200 h 6946900"/>
              <a:gd name="connsiteX1" fmla="*/ 6299200 w 6299200"/>
              <a:gd name="connsiteY1" fmla="*/ 0 h 6946900"/>
              <a:gd name="connsiteX2" fmla="*/ 6247006 w 6299200"/>
              <a:gd name="connsiteY2" fmla="*/ 4397613 h 6946900"/>
              <a:gd name="connsiteX3" fmla="*/ 6208906 w 6299200"/>
              <a:gd name="connsiteY3" fmla="*/ 6914934 h 6946900"/>
              <a:gd name="connsiteX4" fmla="*/ 4953000 w 6299200"/>
              <a:gd name="connsiteY4" fmla="*/ 6908800 h 6946900"/>
              <a:gd name="connsiteX5" fmla="*/ 1016000 w 6299200"/>
              <a:gd name="connsiteY5" fmla="*/ 6921500 h 6946900"/>
              <a:gd name="connsiteX6" fmla="*/ 0 w 6299200"/>
              <a:gd name="connsiteY6" fmla="*/ 6946900 h 6946900"/>
              <a:gd name="connsiteX7" fmla="*/ 3732406 w 6299200"/>
              <a:gd name="connsiteY7" fmla="*/ 3902313 h 6946900"/>
              <a:gd name="connsiteX8" fmla="*/ 5562600 w 6299200"/>
              <a:gd name="connsiteY8" fmla="*/ 76200 h 6946900"/>
              <a:gd name="connsiteX0" fmla="*/ 5562600 w 6299200"/>
              <a:gd name="connsiteY0" fmla="*/ 76200 h 6946900"/>
              <a:gd name="connsiteX1" fmla="*/ 6299200 w 6299200"/>
              <a:gd name="connsiteY1" fmla="*/ 0 h 6946900"/>
              <a:gd name="connsiteX2" fmla="*/ 6247006 w 6299200"/>
              <a:gd name="connsiteY2" fmla="*/ 4397613 h 6946900"/>
              <a:gd name="connsiteX3" fmla="*/ 6208906 w 6299200"/>
              <a:gd name="connsiteY3" fmla="*/ 6914934 h 6946900"/>
              <a:gd name="connsiteX4" fmla="*/ 5054600 w 6299200"/>
              <a:gd name="connsiteY4" fmla="*/ 6908800 h 6946900"/>
              <a:gd name="connsiteX5" fmla="*/ 1016000 w 6299200"/>
              <a:gd name="connsiteY5" fmla="*/ 6921500 h 6946900"/>
              <a:gd name="connsiteX6" fmla="*/ 0 w 6299200"/>
              <a:gd name="connsiteY6" fmla="*/ 6946900 h 6946900"/>
              <a:gd name="connsiteX7" fmla="*/ 3732406 w 6299200"/>
              <a:gd name="connsiteY7" fmla="*/ 3902313 h 6946900"/>
              <a:gd name="connsiteX8" fmla="*/ 5562600 w 6299200"/>
              <a:gd name="connsiteY8" fmla="*/ 76200 h 6946900"/>
              <a:gd name="connsiteX0" fmla="*/ 5562600 w 6299200"/>
              <a:gd name="connsiteY0" fmla="*/ 76200 h 6946900"/>
              <a:gd name="connsiteX1" fmla="*/ 6299200 w 6299200"/>
              <a:gd name="connsiteY1" fmla="*/ 0 h 6946900"/>
              <a:gd name="connsiteX2" fmla="*/ 6247006 w 6299200"/>
              <a:gd name="connsiteY2" fmla="*/ 4397613 h 6946900"/>
              <a:gd name="connsiteX3" fmla="*/ 6208906 w 6299200"/>
              <a:gd name="connsiteY3" fmla="*/ 6914934 h 6946900"/>
              <a:gd name="connsiteX4" fmla="*/ 5245100 w 6299200"/>
              <a:gd name="connsiteY4" fmla="*/ 6934200 h 6946900"/>
              <a:gd name="connsiteX5" fmla="*/ 1016000 w 6299200"/>
              <a:gd name="connsiteY5" fmla="*/ 6921500 h 6946900"/>
              <a:gd name="connsiteX6" fmla="*/ 0 w 6299200"/>
              <a:gd name="connsiteY6" fmla="*/ 6946900 h 6946900"/>
              <a:gd name="connsiteX7" fmla="*/ 3732406 w 6299200"/>
              <a:gd name="connsiteY7" fmla="*/ 3902313 h 6946900"/>
              <a:gd name="connsiteX8" fmla="*/ 5562600 w 6299200"/>
              <a:gd name="connsiteY8" fmla="*/ 76200 h 6946900"/>
              <a:gd name="connsiteX0" fmla="*/ 5562600 w 6299200"/>
              <a:gd name="connsiteY0" fmla="*/ 76200 h 6953034"/>
              <a:gd name="connsiteX1" fmla="*/ 6299200 w 6299200"/>
              <a:gd name="connsiteY1" fmla="*/ 0 h 6953034"/>
              <a:gd name="connsiteX2" fmla="*/ 6247006 w 6299200"/>
              <a:gd name="connsiteY2" fmla="*/ 4397613 h 6953034"/>
              <a:gd name="connsiteX3" fmla="*/ 6247006 w 6299200"/>
              <a:gd name="connsiteY3" fmla="*/ 6953034 h 6953034"/>
              <a:gd name="connsiteX4" fmla="*/ 5245100 w 6299200"/>
              <a:gd name="connsiteY4" fmla="*/ 6934200 h 6953034"/>
              <a:gd name="connsiteX5" fmla="*/ 1016000 w 6299200"/>
              <a:gd name="connsiteY5" fmla="*/ 6921500 h 6953034"/>
              <a:gd name="connsiteX6" fmla="*/ 0 w 6299200"/>
              <a:gd name="connsiteY6" fmla="*/ 6946900 h 6953034"/>
              <a:gd name="connsiteX7" fmla="*/ 3732406 w 6299200"/>
              <a:gd name="connsiteY7" fmla="*/ 3902313 h 6953034"/>
              <a:gd name="connsiteX8" fmla="*/ 5562600 w 6299200"/>
              <a:gd name="connsiteY8" fmla="*/ 76200 h 6953034"/>
              <a:gd name="connsiteX0" fmla="*/ 5562600 w 6299200"/>
              <a:gd name="connsiteY0" fmla="*/ 76200 h 6953034"/>
              <a:gd name="connsiteX1" fmla="*/ 6299200 w 6299200"/>
              <a:gd name="connsiteY1" fmla="*/ 0 h 6953034"/>
              <a:gd name="connsiteX2" fmla="*/ 6247006 w 6299200"/>
              <a:gd name="connsiteY2" fmla="*/ 4397613 h 6953034"/>
              <a:gd name="connsiteX3" fmla="*/ 6247006 w 6299200"/>
              <a:gd name="connsiteY3" fmla="*/ 6953034 h 6953034"/>
              <a:gd name="connsiteX4" fmla="*/ 5245100 w 6299200"/>
              <a:gd name="connsiteY4" fmla="*/ 6934200 h 6953034"/>
              <a:gd name="connsiteX5" fmla="*/ 825500 w 6299200"/>
              <a:gd name="connsiteY5" fmla="*/ 6946900 h 6953034"/>
              <a:gd name="connsiteX6" fmla="*/ 0 w 6299200"/>
              <a:gd name="connsiteY6" fmla="*/ 6946900 h 6953034"/>
              <a:gd name="connsiteX7" fmla="*/ 3732406 w 6299200"/>
              <a:gd name="connsiteY7" fmla="*/ 3902313 h 6953034"/>
              <a:gd name="connsiteX8" fmla="*/ 5562600 w 6299200"/>
              <a:gd name="connsiteY8" fmla="*/ 76200 h 6953034"/>
              <a:gd name="connsiteX0" fmla="*/ 5613400 w 6299200"/>
              <a:gd name="connsiteY0" fmla="*/ 12700 h 6953034"/>
              <a:gd name="connsiteX1" fmla="*/ 6299200 w 6299200"/>
              <a:gd name="connsiteY1" fmla="*/ 0 h 6953034"/>
              <a:gd name="connsiteX2" fmla="*/ 6247006 w 6299200"/>
              <a:gd name="connsiteY2" fmla="*/ 4397613 h 6953034"/>
              <a:gd name="connsiteX3" fmla="*/ 6247006 w 6299200"/>
              <a:gd name="connsiteY3" fmla="*/ 6953034 h 6953034"/>
              <a:gd name="connsiteX4" fmla="*/ 5245100 w 6299200"/>
              <a:gd name="connsiteY4" fmla="*/ 6934200 h 6953034"/>
              <a:gd name="connsiteX5" fmla="*/ 825500 w 6299200"/>
              <a:gd name="connsiteY5" fmla="*/ 6946900 h 6953034"/>
              <a:gd name="connsiteX6" fmla="*/ 0 w 6299200"/>
              <a:gd name="connsiteY6" fmla="*/ 6946900 h 6953034"/>
              <a:gd name="connsiteX7" fmla="*/ 3732406 w 6299200"/>
              <a:gd name="connsiteY7" fmla="*/ 3902313 h 6953034"/>
              <a:gd name="connsiteX8" fmla="*/ 5613400 w 6299200"/>
              <a:gd name="connsiteY8" fmla="*/ 12700 h 6953034"/>
              <a:gd name="connsiteX0" fmla="*/ 5562600 w 6299200"/>
              <a:gd name="connsiteY0" fmla="*/ 45719 h 6953034"/>
              <a:gd name="connsiteX1" fmla="*/ 6299200 w 6299200"/>
              <a:gd name="connsiteY1" fmla="*/ 0 h 6953034"/>
              <a:gd name="connsiteX2" fmla="*/ 6247006 w 6299200"/>
              <a:gd name="connsiteY2" fmla="*/ 4397613 h 6953034"/>
              <a:gd name="connsiteX3" fmla="*/ 6247006 w 6299200"/>
              <a:gd name="connsiteY3" fmla="*/ 6953034 h 6953034"/>
              <a:gd name="connsiteX4" fmla="*/ 5245100 w 6299200"/>
              <a:gd name="connsiteY4" fmla="*/ 6934200 h 6953034"/>
              <a:gd name="connsiteX5" fmla="*/ 825500 w 6299200"/>
              <a:gd name="connsiteY5" fmla="*/ 6946900 h 6953034"/>
              <a:gd name="connsiteX6" fmla="*/ 0 w 6299200"/>
              <a:gd name="connsiteY6" fmla="*/ 6946900 h 6953034"/>
              <a:gd name="connsiteX7" fmla="*/ 3732406 w 6299200"/>
              <a:gd name="connsiteY7" fmla="*/ 3902313 h 6953034"/>
              <a:gd name="connsiteX8" fmla="*/ 5562600 w 6299200"/>
              <a:gd name="connsiteY8" fmla="*/ 45719 h 695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9200" h="6953034">
                <a:moveTo>
                  <a:pt x="5562600" y="45719"/>
                </a:moveTo>
                <a:lnTo>
                  <a:pt x="6299200" y="0"/>
                </a:lnTo>
                <a:lnTo>
                  <a:pt x="6247006" y="4397613"/>
                </a:lnTo>
                <a:lnTo>
                  <a:pt x="6247006" y="6953034"/>
                </a:lnTo>
                <a:lnTo>
                  <a:pt x="5245100" y="6934200"/>
                </a:lnTo>
                <a:lnTo>
                  <a:pt x="825500" y="6946900"/>
                </a:lnTo>
                <a:lnTo>
                  <a:pt x="0" y="6946900"/>
                </a:lnTo>
                <a:lnTo>
                  <a:pt x="3732406" y="3902313"/>
                </a:lnTo>
                <a:lnTo>
                  <a:pt x="5562600" y="45719"/>
                </a:lnTo>
                <a:close/>
              </a:path>
            </a:pathLst>
          </a:custGeom>
          <a:gradFill flip="none" rotWithShape="1">
            <a:gsLst>
              <a:gs pos="5000">
                <a:schemeClr val="accent2"/>
              </a:gs>
              <a:gs pos="100000">
                <a:schemeClr val="accent2">
                  <a:lumMod val="50000"/>
                </a:schemeClr>
              </a:gs>
            </a:gsLst>
            <a:lin ang="13200000" scaled="0"/>
            <a:tileRect/>
          </a:grad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ru-RU" sz="450" b="1" kern="0" dirty="0">
              <a:solidFill>
                <a:srgbClr val="FFFFFF"/>
              </a:solidFill>
              <a:latin typeface="Calibri"/>
            </a:endParaRPr>
          </a:p>
        </p:txBody>
      </p:sp>
      <p:sp>
        <p:nvSpPr>
          <p:cNvPr id="2" name="Прямоугольник 1">
            <a:extLst>
              <a:ext uri="{FF2B5EF4-FFF2-40B4-BE49-F238E27FC236}">
                <a16:creationId xmlns:a16="http://schemas.microsoft.com/office/drawing/2014/main" id="{12AC4948-A7ED-43AE-9AE1-1034D401D0F5}"/>
              </a:ext>
            </a:extLst>
          </p:cNvPr>
          <p:cNvSpPr/>
          <p:nvPr userDrawn="1"/>
        </p:nvSpPr>
        <p:spPr>
          <a:xfrm>
            <a:off x="8433880" y="2996120"/>
            <a:ext cx="758757" cy="56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Freeform 131">
            <a:extLst>
              <a:ext uri="{FF2B5EF4-FFF2-40B4-BE49-F238E27FC236}">
                <a16:creationId xmlns:a16="http://schemas.microsoft.com/office/drawing/2014/main" id="{E271C5CC-6FD4-43ED-B7ED-2988CB8AA1B6}"/>
              </a:ext>
            </a:extLst>
          </p:cNvPr>
          <p:cNvSpPr>
            <a:spLocks/>
          </p:cNvSpPr>
          <p:nvPr userDrawn="1"/>
        </p:nvSpPr>
        <p:spPr bwMode="auto">
          <a:xfrm>
            <a:off x="1534321" y="1250043"/>
            <a:ext cx="9618660" cy="6113975"/>
          </a:xfrm>
          <a:custGeom>
            <a:avLst/>
            <a:gdLst>
              <a:gd name="connsiteX0" fmla="*/ 9162777 w 9367131"/>
              <a:gd name="connsiteY0" fmla="*/ 0 h 5954094"/>
              <a:gd name="connsiteX1" fmla="*/ 9367131 w 9367131"/>
              <a:gd name="connsiteY1" fmla="*/ 482672 h 5954094"/>
              <a:gd name="connsiteX2" fmla="*/ 9171075 w 9367131"/>
              <a:gd name="connsiteY2" fmla="*/ 482672 h 5954094"/>
              <a:gd name="connsiteX3" fmla="*/ 8258220 w 9367131"/>
              <a:gd name="connsiteY3" fmla="*/ 2548006 h 5954094"/>
              <a:gd name="connsiteX4" fmla="*/ 4343320 w 9367131"/>
              <a:gd name="connsiteY4" fmla="*/ 5954094 h 5954094"/>
              <a:gd name="connsiteX5" fmla="*/ 0 w 9367131"/>
              <a:gd name="connsiteY5" fmla="*/ 5954094 h 5954094"/>
              <a:gd name="connsiteX6" fmla="*/ 7459473 w 9367131"/>
              <a:gd name="connsiteY6" fmla="*/ 2548006 h 5954094"/>
              <a:gd name="connsiteX7" fmla="*/ 7459472 w 9367131"/>
              <a:gd name="connsiteY7" fmla="*/ 2548006 h 5954094"/>
              <a:gd name="connsiteX8" fmla="*/ 8735395 w 9367131"/>
              <a:gd name="connsiteY8" fmla="*/ 500929 h 5954094"/>
              <a:gd name="connsiteX9" fmla="*/ 8535189 w 9367131"/>
              <a:gd name="connsiteY9" fmla="*/ 500929 h 5954094"/>
              <a:gd name="connsiteX10" fmla="*/ 9162777 w 9367131"/>
              <a:gd name="connsiteY10" fmla="*/ 0 h 595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67131" h="5954094">
                <a:moveTo>
                  <a:pt x="9162777" y="0"/>
                </a:moveTo>
                <a:lnTo>
                  <a:pt x="9367131" y="482672"/>
                </a:lnTo>
                <a:lnTo>
                  <a:pt x="9171075" y="482672"/>
                </a:lnTo>
                <a:lnTo>
                  <a:pt x="8258220" y="2548006"/>
                </a:lnTo>
                <a:lnTo>
                  <a:pt x="4343320" y="5954094"/>
                </a:lnTo>
                <a:lnTo>
                  <a:pt x="0" y="5954094"/>
                </a:lnTo>
                <a:lnTo>
                  <a:pt x="7459473" y="2548006"/>
                </a:lnTo>
                <a:lnTo>
                  <a:pt x="7459472" y="2548006"/>
                </a:lnTo>
                <a:lnTo>
                  <a:pt x="8735395" y="500929"/>
                </a:lnTo>
                <a:lnTo>
                  <a:pt x="8535189" y="500929"/>
                </a:lnTo>
                <a:lnTo>
                  <a:pt x="9162777" y="0"/>
                </a:lnTo>
                <a:close/>
              </a:path>
            </a:pathLst>
          </a:custGeom>
          <a:pattFill prst="pct75">
            <a:fgClr>
              <a:schemeClr val="accent2">
                <a:lumMod val="20000"/>
                <a:lumOff val="80000"/>
              </a:schemeClr>
            </a:fgClr>
            <a:bgClr>
              <a:schemeClr val="bg1"/>
            </a:bgClr>
          </a:pattFill>
          <a:ln w="12700" cap="flat" cmpd="sng" algn="ctr">
            <a:noFill/>
            <a:prstDash val="solid"/>
            <a:miter lim="800000"/>
          </a:ln>
          <a:effectLst>
            <a:glow>
              <a:schemeClr val="bg1"/>
            </a:glow>
            <a:outerShdw sx="1000" sy="1000" algn="ctr" rotWithShape="0">
              <a:srgbClr val="367CFF"/>
            </a:out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450" b="1" kern="0">
              <a:solidFill>
                <a:srgbClr val="FFFFFF"/>
              </a:solidFill>
              <a:latin typeface="Calibri"/>
            </a:endParaRPr>
          </a:p>
        </p:txBody>
      </p:sp>
      <p:sp>
        <p:nvSpPr>
          <p:cNvPr id="11" name="Прямоугольник 10">
            <a:extLst>
              <a:ext uri="{FF2B5EF4-FFF2-40B4-BE49-F238E27FC236}">
                <a16:creationId xmlns:a16="http://schemas.microsoft.com/office/drawing/2014/main" id="{DC96F624-DDCD-4056-84D4-FE5406A64CE8}"/>
              </a:ext>
            </a:extLst>
          </p:cNvPr>
          <p:cNvSpPr/>
          <p:nvPr userDrawn="1"/>
        </p:nvSpPr>
        <p:spPr>
          <a:xfrm>
            <a:off x="5982510" y="3988341"/>
            <a:ext cx="758757" cy="564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774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279">
          <p15:clr>
            <a:srgbClr val="FBAE40"/>
          </p15:clr>
        </p15:guide>
        <p15:guide id="4" pos="7401">
          <p15:clr>
            <a:srgbClr val="FBAE40"/>
          </p15:clr>
        </p15:guide>
        <p15:guide id="5" orient="horz" pos="323">
          <p15:clr>
            <a:srgbClr val="FBAE40"/>
          </p15:clr>
        </p15:guide>
        <p15:guide id="6" orient="horz" pos="406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2669"/>
            <a:ext cx="10515600" cy="701731"/>
          </a:xfrm>
          <a:prstGeom prst="rect">
            <a:avLst/>
          </a:prstGeom>
        </p:spPr>
        <p:txBody>
          <a:bodyPr>
            <a:spAutoFit/>
          </a:bodyPr>
          <a:lstStyle/>
          <a:p>
            <a:r>
              <a:rPr lang="ru-RU"/>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Tree>
    <p:extLst>
      <p:ext uri="{BB962C8B-B14F-4D97-AF65-F5344CB8AC3E}">
        <p14:creationId xmlns:p14="http://schemas.microsoft.com/office/powerpoint/2010/main" val="42559059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79" userDrawn="1">
          <p15:clr>
            <a:srgbClr val="FBAE40"/>
          </p15:clr>
        </p15:guide>
        <p15:guide id="4" pos="7401" userDrawn="1">
          <p15:clr>
            <a:srgbClr val="FBAE40"/>
          </p15:clr>
        </p15:guide>
        <p15:guide id="5" orient="horz" pos="323" userDrawn="1">
          <p15:clr>
            <a:srgbClr val="FBAE40"/>
          </p15:clr>
        </p15:guide>
        <p15:guide id="6" orient="horz" pos="40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Заголовок и объек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922A43EE-37ED-0EF7-321F-44564C1CAB0A}"/>
              </a:ext>
            </a:extLst>
          </p:cNvPr>
          <p:cNvSpPr>
            <a:spLocks noGrp="1"/>
          </p:cNvSpPr>
          <p:nvPr>
            <p:ph type="pic" sz="quarter" idx="13"/>
          </p:nvPr>
        </p:nvSpPr>
        <p:spPr>
          <a:xfrm>
            <a:off x="5353566" y="392400"/>
            <a:ext cx="6073200" cy="6073200"/>
          </a:xfrm>
          <a:prstGeom prst="ellipse">
            <a:avLst/>
          </a:prstGeom>
          <a:pattFill prst="pct5">
            <a:fgClr>
              <a:schemeClr val="accent1"/>
            </a:fgClr>
            <a:bgClr>
              <a:schemeClr val="bg1"/>
            </a:bgClr>
          </a:pattFill>
          <a:ln w="6350">
            <a:solidFill>
              <a:schemeClr val="accent2">
                <a:lumMod val="40000"/>
                <a:lumOff val="60000"/>
              </a:schemeClr>
            </a:solidFill>
          </a:ln>
        </p:spPr>
        <p:txBody>
          <a:bodyPr/>
          <a:lstStyle>
            <a:lvl1pPr>
              <a:defRPr lang="ru-RU" dirty="0"/>
            </a:lvl1pPr>
          </a:lstStyle>
          <a:p>
            <a:pPr lvl="0"/>
            <a:endParaRPr lang="ru-RU" dirty="0"/>
          </a:p>
        </p:txBody>
      </p:sp>
      <p:sp>
        <p:nvSpPr>
          <p:cNvPr id="7" name="Заголовок 2">
            <a:extLst>
              <a:ext uri="{FF2B5EF4-FFF2-40B4-BE49-F238E27FC236}">
                <a16:creationId xmlns:a16="http://schemas.microsoft.com/office/drawing/2014/main" id="{C9F3DF9A-CE02-4255-B548-04105BD12D05}"/>
              </a:ext>
            </a:extLst>
          </p:cNvPr>
          <p:cNvSpPr txBox="1">
            <a:spLocks/>
          </p:cNvSpPr>
          <p:nvPr userDrawn="1"/>
        </p:nvSpPr>
        <p:spPr>
          <a:xfrm>
            <a:off x="348003" y="6301366"/>
            <a:ext cx="3918857" cy="263149"/>
          </a:xfrm>
          <a:prstGeom prst="rect">
            <a:avLst/>
          </a:prstGeom>
        </p:spPr>
        <p:txBody>
          <a:bodyPr wrap="square">
            <a:spAutoFit/>
          </a:bodyPr>
          <a:lstStyle>
            <a:lvl1pPr algn="ctr" defTabSz="914400" rtl="0" eaLnBrk="1" latinLnBrk="0" hangingPunct="1">
              <a:lnSpc>
                <a:spcPct val="90000"/>
              </a:lnSpc>
              <a:spcBef>
                <a:spcPct val="0"/>
              </a:spcBef>
              <a:buNone/>
              <a:defRPr sz="4400" b="1" i="0" kern="1200">
                <a:solidFill>
                  <a:schemeClr val="tx1"/>
                </a:solidFill>
                <a:latin typeface="VTB Group Cond" panose="020B0506050504020204" pitchFamily="34" charset="0"/>
                <a:ea typeface="VTB Group Cond" panose="020B0506050504020204" pitchFamily="34" charset="0"/>
                <a:cs typeface="+mj-cs"/>
              </a:defRPr>
            </a:lvl1pPr>
          </a:lstStyle>
          <a:p>
            <a:pPr algn="l"/>
            <a:r>
              <a:rPr lang="en-US" sz="1200" b="0" dirty="0">
                <a:solidFill>
                  <a:schemeClr val="bg1">
                    <a:lumMod val="50000"/>
                  </a:schemeClr>
                </a:solidFill>
                <a:latin typeface="Oswald Light" pitchFamily="2" charset="-52"/>
                <a:ea typeface="VTB Group Cond Book" panose="020B0506050504020204" pitchFamily="34" charset="0"/>
              </a:rPr>
              <a:t>Digital IT pitch-deck PowerPoint bundle</a:t>
            </a:r>
            <a:endParaRPr lang="ru-RU" sz="1200" b="0" dirty="0">
              <a:solidFill>
                <a:schemeClr val="bg1">
                  <a:lumMod val="50000"/>
                </a:schemeClr>
              </a:solidFill>
              <a:latin typeface="Oswald Light" pitchFamily="2" charset="-52"/>
              <a:ea typeface="VTB Group Cond Book" panose="020B0506050504020204" pitchFamily="34" charset="0"/>
            </a:endParaRPr>
          </a:p>
        </p:txBody>
      </p:sp>
      <p:sp>
        <p:nvSpPr>
          <p:cNvPr id="10" name="Заголовок 9">
            <a:extLst>
              <a:ext uri="{FF2B5EF4-FFF2-40B4-BE49-F238E27FC236}">
                <a16:creationId xmlns:a16="http://schemas.microsoft.com/office/drawing/2014/main" id="{6D9672F9-D3F0-49A0-A560-790BBA2016C6}"/>
              </a:ext>
            </a:extLst>
          </p:cNvPr>
          <p:cNvSpPr>
            <a:spLocks noGrp="1"/>
          </p:cNvSpPr>
          <p:nvPr>
            <p:ph type="title"/>
          </p:nvPr>
        </p:nvSpPr>
        <p:spPr>
          <a:xfrm>
            <a:off x="339210" y="322669"/>
            <a:ext cx="10515600" cy="701731"/>
          </a:xfrm>
          <a:prstGeom prst="rect">
            <a:avLst/>
          </a:prstGeom>
        </p:spPr>
        <p:txBody>
          <a:bodyPr>
            <a:spAutoFit/>
          </a:bodyPr>
          <a:lstStyle/>
          <a:p>
            <a:r>
              <a:rPr lang="ru-RU"/>
              <a:t>Образец заголовка</a:t>
            </a:r>
          </a:p>
        </p:txBody>
      </p:sp>
      <p:sp>
        <p:nvSpPr>
          <p:cNvPr id="13" name="Номер слайда 5">
            <a:extLst>
              <a:ext uri="{FF2B5EF4-FFF2-40B4-BE49-F238E27FC236}">
                <a16:creationId xmlns:a16="http://schemas.microsoft.com/office/drawing/2014/main" id="{C8463A09-EFBC-41F3-A46D-0A18C43E177F}"/>
              </a:ext>
            </a:extLst>
          </p:cNvPr>
          <p:cNvSpPr>
            <a:spLocks noGrp="1"/>
          </p:cNvSpPr>
          <p:nvPr>
            <p:ph type="sldNum" sz="quarter" idx="12"/>
          </p:nvPr>
        </p:nvSpPr>
        <p:spPr>
          <a:xfrm>
            <a:off x="9100797" y="6296213"/>
            <a:ext cx="2743200" cy="263149"/>
          </a:xfrm>
          <a:prstGeom prst="rect">
            <a:avLst/>
          </a:prstGeom>
        </p:spPr>
        <p:txBody>
          <a:bodyPr wrap="square">
            <a:spAutoFit/>
          </a:bodyPr>
          <a:lstStyle>
            <a:lvl1pPr algn="r">
              <a:defRPr lang="ru-RU" sz="1200" b="0" i="0" smtClean="0">
                <a:solidFill>
                  <a:schemeClr val="bg1">
                    <a:lumMod val="50000"/>
                  </a:schemeClr>
                </a:solidFill>
                <a:latin typeface="Oswald Light" pitchFamily="2" charset="-52"/>
                <a:ea typeface="VTB Group Cond Book" panose="020B0506050504020204" pitchFamily="34" charset="0"/>
                <a:cs typeface="+mj-cs"/>
              </a:defRPr>
            </a:lvl1pPr>
          </a:lstStyle>
          <a:p>
            <a:pPr>
              <a:lnSpc>
                <a:spcPct val="90000"/>
              </a:lnSpc>
              <a:spcBef>
                <a:spcPct val="0"/>
              </a:spcBef>
            </a:pPr>
            <a:fld id="{373AE3C4-C2A6-4DCD-9963-3D7F259FD580}" type="slidenum">
              <a:rPr lang="ru-RU" smtClean="0"/>
              <a:pPr>
                <a:lnSpc>
                  <a:spcPct val="90000"/>
                </a:lnSpc>
                <a:spcBef>
                  <a:spcPct val="0"/>
                </a:spcBef>
              </a:pPr>
              <a:t>‹#›</a:t>
            </a:fld>
            <a:endParaRPr lang="ru-RU" dirty="0"/>
          </a:p>
        </p:txBody>
      </p:sp>
    </p:spTree>
    <p:extLst>
      <p:ext uri="{BB962C8B-B14F-4D97-AF65-F5344CB8AC3E}">
        <p14:creationId xmlns:p14="http://schemas.microsoft.com/office/powerpoint/2010/main" val="13707969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79" userDrawn="1">
          <p15:clr>
            <a:srgbClr val="FBAE40"/>
          </p15:clr>
        </p15:guide>
        <p15:guide id="4" pos="7401" userDrawn="1">
          <p15:clr>
            <a:srgbClr val="FBAE40"/>
          </p15:clr>
        </p15:guide>
        <p15:guide id="5" orient="horz" pos="323" userDrawn="1">
          <p15:clr>
            <a:srgbClr val="FBAE40"/>
          </p15:clr>
        </p15:guide>
        <p15:guide id="6" orient="horz" pos="40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Нижний колонтитул 7">
            <a:extLst>
              <a:ext uri="{FF2B5EF4-FFF2-40B4-BE49-F238E27FC236}">
                <a16:creationId xmlns:a16="http://schemas.microsoft.com/office/drawing/2014/main" id="{CD85FC0D-9464-4538-8E32-A864AF617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Tree>
    <p:extLst>
      <p:ext uri="{BB962C8B-B14F-4D97-AF65-F5344CB8AC3E}">
        <p14:creationId xmlns:p14="http://schemas.microsoft.com/office/powerpoint/2010/main" val="738555044"/>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50" r:id="rId4"/>
    <p:sldLayoutId id="2147483684" r:id="rId5"/>
    <p:sldLayoutId id="2147483688" r:id="rId6"/>
    <p:sldLayoutId id="2147483683" r:id="rId7"/>
    <p:sldLayoutId id="2147483675" r:id="rId8"/>
    <p:sldLayoutId id="2147483690" r:id="rId9"/>
    <p:sldLayoutId id="2147483689" r:id="rId10"/>
    <p:sldLayoutId id="2147483677" r:id="rId11"/>
    <p:sldLayoutId id="2147483692" r:id="rId12"/>
    <p:sldLayoutId id="2147483678" r:id="rId13"/>
    <p:sldLayoutId id="2147483693" r:id="rId14"/>
    <p:sldLayoutId id="2147483676" r:id="rId15"/>
    <p:sldLayoutId id="2147483674" r:id="rId16"/>
    <p:sldLayoutId id="2147483680" r:id="rId17"/>
    <p:sldLayoutId id="2147483694" r:id="rId18"/>
    <p:sldLayoutId id="2147483681" r:id="rId19"/>
    <p:sldLayoutId id="2147483682" r:id="rId20"/>
    <p:sldLayoutId id="2147483679" r:id="rId21"/>
    <p:sldLayoutId id="2147483685"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asha.makeev.1104@mail.r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7">
            <a:extLst>
              <a:ext uri="{FF2B5EF4-FFF2-40B4-BE49-F238E27FC236}">
                <a16:creationId xmlns:a16="http://schemas.microsoft.com/office/drawing/2014/main" id="{6AB33A65-AF4F-1F56-FEAF-DC2BF6049A20}"/>
              </a:ext>
            </a:extLst>
          </p:cNvPr>
          <p:cNvSpPr/>
          <p:nvPr/>
        </p:nvSpPr>
        <p:spPr>
          <a:xfrm>
            <a:off x="7494150" y="5494433"/>
            <a:ext cx="3986908" cy="510230"/>
          </a:xfrm>
          <a:prstGeom prst="roundRect">
            <a:avLst/>
          </a:prstGeom>
          <a:solidFill>
            <a:schemeClr val="accent3"/>
          </a:solidFill>
          <a:ln w="12700" cap="flat" cmpd="sng" algn="ctr">
            <a:noFill/>
            <a:prstDash val="solid"/>
            <a:miter lim="800000"/>
          </a:ln>
          <a:effectLst/>
        </p:spPr>
        <p:txBody>
          <a:bodyPr rtlCol="0" anchor="ctr"/>
          <a:lstStyle/>
          <a:p>
            <a:pPr algn="ctr" defTabSz="228600"/>
            <a:endParaRPr lang="ru-RU" sz="900" kern="0" dirty="0">
              <a:solidFill>
                <a:srgbClr val="FFFFFF"/>
              </a:solidFill>
              <a:latin typeface="Oswald Light" pitchFamily="2" charset="-52"/>
            </a:endParaRPr>
          </a:p>
        </p:txBody>
      </p:sp>
      <p:sp>
        <p:nvSpPr>
          <p:cNvPr id="8" name="Rounded Rectangle 4">
            <a:extLst>
              <a:ext uri="{FF2B5EF4-FFF2-40B4-BE49-F238E27FC236}">
                <a16:creationId xmlns:a16="http://schemas.microsoft.com/office/drawing/2014/main" id="{092A18EC-EEA5-80D5-6B0C-D5A11DAFF90E}"/>
              </a:ext>
            </a:extLst>
          </p:cNvPr>
          <p:cNvSpPr/>
          <p:nvPr/>
        </p:nvSpPr>
        <p:spPr>
          <a:xfrm>
            <a:off x="10052921" y="5494433"/>
            <a:ext cx="1428137" cy="510230"/>
          </a:xfrm>
          <a:prstGeom prst="roundRect">
            <a:avLst/>
          </a:prstGeom>
          <a:solidFill>
            <a:schemeClr val="accent2"/>
          </a:solidFill>
          <a:ln w="12700" cap="flat" cmpd="sng" algn="ctr">
            <a:noFill/>
            <a:prstDash val="solid"/>
            <a:miter lim="800000"/>
          </a:ln>
          <a:effectLst/>
        </p:spPr>
        <p:txBody>
          <a:bodyPr rtlCol="0" anchor="ctr"/>
          <a:lstStyle/>
          <a:p>
            <a:pPr algn="ctr" defTabSz="228600"/>
            <a:r>
              <a:rPr lang="ru-RU" sz="2500" kern="0" dirty="0">
                <a:solidFill>
                  <a:srgbClr val="FFFFFF"/>
                </a:solidFill>
                <a:latin typeface="Oswald Light" pitchFamily="2" charset="-52"/>
              </a:rPr>
              <a:t>МТ1-81</a:t>
            </a:r>
          </a:p>
        </p:txBody>
      </p:sp>
      <p:sp>
        <p:nvSpPr>
          <p:cNvPr id="9" name="TextBox 8">
            <a:extLst>
              <a:ext uri="{FF2B5EF4-FFF2-40B4-BE49-F238E27FC236}">
                <a16:creationId xmlns:a16="http://schemas.microsoft.com/office/drawing/2014/main" id="{E85399D5-B759-F1E3-BA76-36685FD6CB58}"/>
              </a:ext>
            </a:extLst>
          </p:cNvPr>
          <p:cNvSpPr txBox="1">
            <a:spLocks/>
          </p:cNvSpPr>
          <p:nvPr/>
        </p:nvSpPr>
        <p:spPr bwMode="gray">
          <a:xfrm>
            <a:off x="7647091" y="5559387"/>
            <a:ext cx="2210636" cy="3847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350" eaLnBrk="1" hangingPunct="1">
              <a:buClr>
                <a:schemeClr val="tx2"/>
              </a:buClr>
              <a:defRPr>
                <a:latin typeface="+mn-lt"/>
              </a:defRPr>
            </a:lvl1pPr>
            <a:lvl2pPr marL="193675" lvl="1" indent="-192088" defTabSz="895350" eaLnBrk="1" hangingPunct="1">
              <a:buClr>
                <a:schemeClr val="tx2"/>
              </a:buClr>
              <a:buSzPct val="125000"/>
              <a:buFont typeface="Arial" charset="0"/>
              <a:buChar char="▪"/>
              <a:defRPr>
                <a:latin typeface="+mn-lt"/>
              </a:defRPr>
            </a:lvl2pPr>
            <a:lvl3pPr marL="457200" lvl="2" indent="-261938" defTabSz="895350" eaLnBrk="1" hangingPunct="1">
              <a:buClr>
                <a:schemeClr val="tx2"/>
              </a:buClr>
              <a:buSzPct val="120000"/>
              <a:buFont typeface="Arial" charset="0"/>
              <a:buChar char="–"/>
              <a:defRPr>
                <a:latin typeface="+mn-lt"/>
              </a:defRPr>
            </a:lvl3pPr>
            <a:lvl4pPr marL="614363" lvl="3" indent="-155575" defTabSz="895350" eaLnBrk="1" hangingPunct="1">
              <a:buClr>
                <a:schemeClr val="tx2"/>
              </a:buClr>
              <a:buSzPct val="120000"/>
              <a:buFont typeface="Arial" charset="0"/>
              <a:buChar char="▫"/>
              <a:defRPr>
                <a:latin typeface="+mn-lt"/>
              </a:defRPr>
            </a:lvl4pPr>
            <a:lvl5pPr marL="749808" lvl="4" indent="-130175" defTabSz="895350" eaLnBrk="1" hangingPunct="1">
              <a:buClr>
                <a:schemeClr val="tx2"/>
              </a:buClr>
              <a:buSzPct val="89000"/>
              <a:buFont typeface="Arial" charset="0"/>
              <a:buChar char="-"/>
              <a:defRPr>
                <a:latin typeface="+mn-lt"/>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fontAlgn="base">
              <a:spcAft>
                <a:spcPct val="0"/>
              </a:spcAft>
              <a:buClr>
                <a:srgbClr val="009FE9"/>
              </a:buClr>
            </a:pPr>
            <a:r>
              <a:rPr lang="ru-RU" sz="2500" dirty="0">
                <a:solidFill>
                  <a:schemeClr val="bg1"/>
                </a:solidFill>
                <a:latin typeface="Oswald Light" pitchFamily="2" charset="-52"/>
                <a:ea typeface="VTB Group Cond Book" panose="020B0506050504020204" pitchFamily="34" charset="77"/>
              </a:rPr>
              <a:t>Макеев Александр</a:t>
            </a:r>
          </a:p>
        </p:txBody>
      </p:sp>
      <p:sp>
        <p:nvSpPr>
          <p:cNvPr id="11" name="TextBox 10">
            <a:extLst>
              <a:ext uri="{FF2B5EF4-FFF2-40B4-BE49-F238E27FC236}">
                <a16:creationId xmlns:a16="http://schemas.microsoft.com/office/drawing/2014/main" id="{D3236CCD-9B28-5CE5-3DDC-C40178E1D1A6}"/>
              </a:ext>
            </a:extLst>
          </p:cNvPr>
          <p:cNvSpPr txBox="1"/>
          <p:nvPr/>
        </p:nvSpPr>
        <p:spPr>
          <a:xfrm>
            <a:off x="7592672" y="1186266"/>
            <a:ext cx="4920497" cy="3477875"/>
          </a:xfrm>
          <a:prstGeom prst="rect">
            <a:avLst/>
          </a:prstGeom>
          <a:noFill/>
          <a:ln>
            <a:noFill/>
          </a:ln>
        </p:spPr>
        <p:txBody>
          <a:bodyPr wrap="square" lIns="91440" tIns="45720" rIns="91440" bIns="45720" rtlCol="0">
            <a:spAutoFit/>
          </a:bodyPr>
          <a:lstStyle/>
          <a:p>
            <a:r>
              <a:rPr lang="ru-RU" sz="4400" b="1" dirty="0">
                <a:solidFill>
                  <a:schemeClr val="bg1"/>
                </a:solidFill>
                <a:latin typeface="+mj-lt"/>
                <a:ea typeface="Nirmala UI" panose="020B0502040204020203" pitchFamily="34" charset="0"/>
                <a:cs typeface="Nirmala UI" panose="020B0502040204020203" pitchFamily="34" charset="0"/>
              </a:rPr>
              <a:t>Использование нейронных сетей для оптимизации единичного типа производства.</a:t>
            </a:r>
            <a:endParaRPr lang="en-US" sz="4400" b="1" dirty="0">
              <a:solidFill>
                <a:schemeClr val="bg1"/>
              </a:solidFill>
              <a:latin typeface="+mj-lt"/>
              <a:ea typeface="Nirmala UI" panose="020B0502040204020203" pitchFamily="34" charset="0"/>
              <a:cs typeface="Nirmala UI" panose="020B0502040204020203" pitchFamily="34" charset="0"/>
            </a:endParaRPr>
          </a:p>
        </p:txBody>
      </p:sp>
      <p:pic>
        <p:nvPicPr>
          <p:cNvPr id="13" name="Рисунок 12" descr="Изображение выглядит как машина, Станок, металлообработка, в помещении&#10;&#10;Автоматически созданное описание">
            <a:extLst>
              <a:ext uri="{FF2B5EF4-FFF2-40B4-BE49-F238E27FC236}">
                <a16:creationId xmlns:a16="http://schemas.microsoft.com/office/drawing/2014/main" id="{0092352C-32D3-46B3-A034-76645464195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639" r="16639"/>
          <a:stretch>
            <a:fillRect/>
          </a:stretch>
        </p:blipFill>
        <p:spPr>
          <a:xfrm>
            <a:off x="-2616445" y="-1577499"/>
            <a:ext cx="10012998" cy="10012998"/>
          </a:xfrm>
        </p:spPr>
      </p:pic>
    </p:spTree>
    <p:extLst>
      <p:ext uri="{BB962C8B-B14F-4D97-AF65-F5344CB8AC3E}">
        <p14:creationId xmlns:p14="http://schemas.microsoft.com/office/powerpoint/2010/main" val="69902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24">
            <a:extLst>
              <a:ext uri="{FF2B5EF4-FFF2-40B4-BE49-F238E27FC236}">
                <a16:creationId xmlns:a16="http://schemas.microsoft.com/office/drawing/2014/main" id="{FE8DDA79-9B22-48D3-AF30-2E52440945B9}"/>
              </a:ext>
            </a:extLst>
          </p:cNvPr>
          <p:cNvSpPr>
            <a:spLocks noGrp="1"/>
          </p:cNvSpPr>
          <p:nvPr>
            <p:ph type="title"/>
          </p:nvPr>
        </p:nvSpPr>
        <p:spPr>
          <a:xfrm>
            <a:off x="442913" y="311269"/>
            <a:ext cx="7156860" cy="1315872"/>
          </a:xfrm>
        </p:spPr>
        <p:txBody>
          <a:bodyPr/>
          <a:lstStyle/>
          <a:p>
            <a:r>
              <a:rPr lang="ru-RU" b="1" dirty="0"/>
              <a:t>Основные проблемы технологии машиностроения</a:t>
            </a:r>
            <a:endParaRPr lang="en-US" b="1" dirty="0"/>
          </a:p>
        </p:txBody>
      </p:sp>
      <p:sp>
        <p:nvSpPr>
          <p:cNvPr id="6" name="Номер слайда 5">
            <a:extLst>
              <a:ext uri="{FF2B5EF4-FFF2-40B4-BE49-F238E27FC236}">
                <a16:creationId xmlns:a16="http://schemas.microsoft.com/office/drawing/2014/main" id="{2E0D76AF-6AC1-4D80-93A9-5D0984DF1A31}"/>
              </a:ext>
            </a:extLst>
          </p:cNvPr>
          <p:cNvSpPr>
            <a:spLocks noGrp="1"/>
          </p:cNvSpPr>
          <p:nvPr>
            <p:ph type="sldNum" sz="quarter" idx="12"/>
          </p:nvPr>
        </p:nvSpPr>
        <p:spPr/>
        <p:txBody>
          <a:bodyPr/>
          <a:lstStyle/>
          <a:p>
            <a:pPr>
              <a:lnSpc>
                <a:spcPct val="90000"/>
              </a:lnSpc>
              <a:spcBef>
                <a:spcPct val="0"/>
              </a:spcBef>
            </a:pPr>
            <a:fld id="{373AE3C4-C2A6-4DCD-9963-3D7F259FD580}" type="slidenum">
              <a:rPr lang="ru-RU" smtClean="0"/>
              <a:pPr>
                <a:lnSpc>
                  <a:spcPct val="90000"/>
                </a:lnSpc>
                <a:spcBef>
                  <a:spcPct val="0"/>
                </a:spcBef>
              </a:pPr>
              <a:t>2</a:t>
            </a:fld>
            <a:endParaRPr lang="ru-RU"/>
          </a:p>
        </p:txBody>
      </p:sp>
      <p:sp>
        <p:nvSpPr>
          <p:cNvPr id="2" name="TextBox 1">
            <a:extLst>
              <a:ext uri="{FF2B5EF4-FFF2-40B4-BE49-F238E27FC236}">
                <a16:creationId xmlns:a16="http://schemas.microsoft.com/office/drawing/2014/main" id="{3B4D8C8D-4DBE-BE69-6A19-B0B676BB4112}"/>
              </a:ext>
            </a:extLst>
          </p:cNvPr>
          <p:cNvSpPr txBox="1"/>
          <p:nvPr/>
        </p:nvSpPr>
        <p:spPr>
          <a:xfrm>
            <a:off x="797413" y="1805526"/>
            <a:ext cx="3863118" cy="830997"/>
          </a:xfrm>
          <a:prstGeom prst="rect">
            <a:avLst/>
          </a:prstGeom>
          <a:noFill/>
        </p:spPr>
        <p:txBody>
          <a:bodyPr wrap="square" rtlCol="0">
            <a:spAutoFit/>
          </a:bodyPr>
          <a:lstStyle/>
          <a:p>
            <a:pPr defTabSz="228531"/>
            <a:r>
              <a:rPr lang="ru-RU" sz="2400" dirty="0">
                <a:ea typeface="VTB Group Cond Book" panose="020B0506050504020204" pitchFamily="34" charset="77"/>
              </a:rPr>
              <a:t>Безопасность производственного процесса</a:t>
            </a:r>
            <a:endParaRPr lang="en-US" sz="2400" dirty="0">
              <a:ea typeface="VTB Group Cond Book" panose="020B0506050504020204" pitchFamily="34" charset="77"/>
            </a:endParaRPr>
          </a:p>
        </p:txBody>
      </p:sp>
      <p:sp>
        <p:nvSpPr>
          <p:cNvPr id="3" name="TextBox 2">
            <a:extLst>
              <a:ext uri="{FF2B5EF4-FFF2-40B4-BE49-F238E27FC236}">
                <a16:creationId xmlns:a16="http://schemas.microsoft.com/office/drawing/2014/main" id="{00C301ED-2564-903D-D3C1-E0E981C6782E}"/>
              </a:ext>
            </a:extLst>
          </p:cNvPr>
          <p:cNvSpPr txBox="1"/>
          <p:nvPr/>
        </p:nvSpPr>
        <p:spPr>
          <a:xfrm>
            <a:off x="797413" y="3100928"/>
            <a:ext cx="4055941" cy="461665"/>
          </a:xfrm>
          <a:prstGeom prst="rect">
            <a:avLst/>
          </a:prstGeom>
          <a:noFill/>
        </p:spPr>
        <p:txBody>
          <a:bodyPr wrap="square" rtlCol="0">
            <a:spAutoFit/>
          </a:bodyPr>
          <a:lstStyle/>
          <a:p>
            <a:pPr defTabSz="228531"/>
            <a:r>
              <a:rPr lang="ru-RU" sz="2400" dirty="0">
                <a:ea typeface="VTB Group Cond Book" panose="020B0506050504020204" pitchFamily="34" charset="77"/>
              </a:rPr>
              <a:t>Точность формообразующих узлов</a:t>
            </a:r>
            <a:endParaRPr lang="en-US" sz="2400" dirty="0">
              <a:ea typeface="VTB Group Cond Book" panose="020B0506050504020204" pitchFamily="34" charset="77"/>
            </a:endParaRPr>
          </a:p>
        </p:txBody>
      </p:sp>
      <p:sp>
        <p:nvSpPr>
          <p:cNvPr id="4" name="TextBox 3">
            <a:extLst>
              <a:ext uri="{FF2B5EF4-FFF2-40B4-BE49-F238E27FC236}">
                <a16:creationId xmlns:a16="http://schemas.microsoft.com/office/drawing/2014/main" id="{2A921D35-E80B-A35F-99D8-DC95EC9E42B3}"/>
              </a:ext>
            </a:extLst>
          </p:cNvPr>
          <p:cNvSpPr txBox="1"/>
          <p:nvPr/>
        </p:nvSpPr>
        <p:spPr>
          <a:xfrm>
            <a:off x="797413" y="4054470"/>
            <a:ext cx="3734394" cy="830997"/>
          </a:xfrm>
          <a:prstGeom prst="rect">
            <a:avLst/>
          </a:prstGeom>
          <a:noFill/>
        </p:spPr>
        <p:txBody>
          <a:bodyPr wrap="square" rtlCol="0">
            <a:spAutoFit/>
          </a:bodyPr>
          <a:lstStyle/>
          <a:p>
            <a:pPr defTabSz="228531"/>
            <a:r>
              <a:rPr lang="ru-RU" sz="2400" dirty="0">
                <a:ea typeface="VTB Group Cond Book" panose="020B0506050504020204" pitchFamily="34" charset="77"/>
              </a:rPr>
              <a:t>Надежность технологического оборудования</a:t>
            </a:r>
            <a:endParaRPr lang="en-US" sz="2400" dirty="0">
              <a:ea typeface="VTB Group Cond Book" panose="020B0506050504020204" pitchFamily="34" charset="77"/>
            </a:endParaRPr>
          </a:p>
        </p:txBody>
      </p:sp>
      <p:sp>
        <p:nvSpPr>
          <p:cNvPr id="5" name="TextBox 4">
            <a:extLst>
              <a:ext uri="{FF2B5EF4-FFF2-40B4-BE49-F238E27FC236}">
                <a16:creationId xmlns:a16="http://schemas.microsoft.com/office/drawing/2014/main" id="{5240C328-48A4-26ED-C3E9-01332A5095F3}"/>
              </a:ext>
            </a:extLst>
          </p:cNvPr>
          <p:cNvSpPr txBox="1"/>
          <p:nvPr/>
        </p:nvSpPr>
        <p:spPr>
          <a:xfrm>
            <a:off x="797413" y="5365492"/>
            <a:ext cx="3623862" cy="461665"/>
          </a:xfrm>
          <a:prstGeom prst="rect">
            <a:avLst/>
          </a:prstGeom>
          <a:noFill/>
        </p:spPr>
        <p:txBody>
          <a:bodyPr wrap="square" rtlCol="0">
            <a:spAutoFit/>
          </a:bodyPr>
          <a:lstStyle/>
          <a:p>
            <a:pPr defTabSz="228531"/>
            <a:r>
              <a:rPr lang="ru-RU" sz="2400" dirty="0">
                <a:ea typeface="VTB Group Cond Book" panose="020B0506050504020204" pitchFamily="34" charset="77"/>
              </a:rPr>
              <a:t>Производительность труда</a:t>
            </a:r>
            <a:endParaRPr lang="en-US" sz="2400" dirty="0">
              <a:solidFill>
                <a:schemeClr val="accent4"/>
              </a:solidFill>
              <a:ea typeface="VTB Group Cond Book" panose="020B0506050504020204" pitchFamily="34" charset="77"/>
            </a:endParaRPr>
          </a:p>
        </p:txBody>
      </p:sp>
      <p:sp>
        <p:nvSpPr>
          <p:cNvPr id="7" name="Овал 49">
            <a:extLst>
              <a:ext uri="{FF2B5EF4-FFF2-40B4-BE49-F238E27FC236}">
                <a16:creationId xmlns:a16="http://schemas.microsoft.com/office/drawing/2014/main" id="{D8A99F7C-C67D-7061-B25C-0F27E08F7071}"/>
              </a:ext>
            </a:extLst>
          </p:cNvPr>
          <p:cNvSpPr/>
          <p:nvPr/>
        </p:nvSpPr>
        <p:spPr>
          <a:xfrm flipH="1">
            <a:off x="442913" y="2072523"/>
            <a:ext cx="235592" cy="235592"/>
          </a:xfrm>
          <a:prstGeom prst="ellipse">
            <a:avLst/>
          </a:prstGeom>
          <a:gradFill flip="none" rotWithShape="1">
            <a:gsLst>
              <a:gs pos="0">
                <a:schemeClr val="accent2">
                  <a:lumMod val="70000"/>
                </a:schemeClr>
              </a:gs>
              <a:gs pos="100000">
                <a:schemeClr val="accent2"/>
              </a:gs>
            </a:gsLst>
            <a:lin ang="16200000" scaled="1"/>
            <a:tileRect/>
          </a:gradFill>
          <a:ln w="12700" cap="flat" cmpd="sng" algn="ctr">
            <a:noFill/>
            <a:prstDash val="solid"/>
            <a:miter lim="800000"/>
          </a:ln>
          <a:effectLst>
            <a:outerShdw blurRad="203200" dist="76200" dir="5460000" sx="102000" sy="102000" algn="ctr" rotWithShape="0">
              <a:schemeClr val="bg1">
                <a:lumMod val="75000"/>
                <a:alpha val="51000"/>
              </a:schemeClr>
            </a:outerShdw>
          </a:effectLst>
        </p:spPr>
        <p:txBody>
          <a:bodyPr wrap="square" rtlCol="0" anchor="ctr">
            <a:noAutofit/>
          </a:bodyPr>
          <a:lstStyle/>
          <a:p>
            <a:pPr algn="ctr" defTabSz="914400"/>
            <a:endParaRPr lang="ru-RU" sz="450" kern="0">
              <a:solidFill>
                <a:srgbClr val="FFFFFF"/>
              </a:solidFill>
              <a:latin typeface="Calibri"/>
            </a:endParaRPr>
          </a:p>
        </p:txBody>
      </p:sp>
      <p:sp>
        <p:nvSpPr>
          <p:cNvPr id="8" name="Овал 49">
            <a:extLst>
              <a:ext uri="{FF2B5EF4-FFF2-40B4-BE49-F238E27FC236}">
                <a16:creationId xmlns:a16="http://schemas.microsoft.com/office/drawing/2014/main" id="{97EE3D10-DCBB-88D8-E84B-A5C44A816BF3}"/>
              </a:ext>
            </a:extLst>
          </p:cNvPr>
          <p:cNvSpPr/>
          <p:nvPr/>
        </p:nvSpPr>
        <p:spPr>
          <a:xfrm flipH="1">
            <a:off x="442913" y="3215523"/>
            <a:ext cx="235592" cy="235592"/>
          </a:xfrm>
          <a:prstGeom prst="ellipse">
            <a:avLst/>
          </a:prstGeom>
          <a:gradFill flip="none" rotWithShape="1">
            <a:gsLst>
              <a:gs pos="0">
                <a:schemeClr val="accent2">
                  <a:lumMod val="70000"/>
                </a:schemeClr>
              </a:gs>
              <a:gs pos="100000">
                <a:schemeClr val="accent2"/>
              </a:gs>
            </a:gsLst>
            <a:lin ang="16200000" scaled="1"/>
            <a:tileRect/>
          </a:gradFill>
          <a:ln w="12700" cap="flat" cmpd="sng" algn="ctr">
            <a:noFill/>
            <a:prstDash val="solid"/>
            <a:miter lim="800000"/>
          </a:ln>
          <a:effectLst>
            <a:outerShdw blurRad="203200" dist="76200" dir="5460000" sx="102000" sy="102000" algn="ctr" rotWithShape="0">
              <a:schemeClr val="bg1">
                <a:lumMod val="75000"/>
                <a:alpha val="51000"/>
              </a:schemeClr>
            </a:outerShdw>
          </a:effectLst>
        </p:spPr>
        <p:txBody>
          <a:bodyPr wrap="square" rtlCol="0" anchor="ctr">
            <a:noAutofit/>
          </a:bodyPr>
          <a:lstStyle/>
          <a:p>
            <a:pPr algn="ctr" defTabSz="914400"/>
            <a:endParaRPr lang="ru-RU" sz="450" kern="0">
              <a:solidFill>
                <a:srgbClr val="FFFFFF"/>
              </a:solidFill>
              <a:latin typeface="Calibri"/>
            </a:endParaRPr>
          </a:p>
        </p:txBody>
      </p:sp>
      <p:sp>
        <p:nvSpPr>
          <p:cNvPr id="10" name="Овал 49">
            <a:extLst>
              <a:ext uri="{FF2B5EF4-FFF2-40B4-BE49-F238E27FC236}">
                <a16:creationId xmlns:a16="http://schemas.microsoft.com/office/drawing/2014/main" id="{133909F9-1AC6-3A00-D905-CE87D661274A}"/>
              </a:ext>
            </a:extLst>
          </p:cNvPr>
          <p:cNvSpPr/>
          <p:nvPr/>
        </p:nvSpPr>
        <p:spPr>
          <a:xfrm flipH="1">
            <a:off x="442913" y="4352173"/>
            <a:ext cx="235592" cy="235592"/>
          </a:xfrm>
          <a:prstGeom prst="ellipse">
            <a:avLst/>
          </a:prstGeom>
          <a:gradFill flip="none" rotWithShape="1">
            <a:gsLst>
              <a:gs pos="0">
                <a:schemeClr val="accent2">
                  <a:lumMod val="70000"/>
                </a:schemeClr>
              </a:gs>
              <a:gs pos="100000">
                <a:schemeClr val="accent2"/>
              </a:gs>
            </a:gsLst>
            <a:lin ang="16200000" scaled="1"/>
            <a:tileRect/>
          </a:gradFill>
          <a:ln w="12700" cap="flat" cmpd="sng" algn="ctr">
            <a:noFill/>
            <a:prstDash val="solid"/>
            <a:miter lim="800000"/>
          </a:ln>
          <a:effectLst>
            <a:outerShdw blurRad="203200" dist="76200" dir="5460000" sx="102000" sy="102000" algn="ctr" rotWithShape="0">
              <a:schemeClr val="bg1">
                <a:lumMod val="75000"/>
                <a:alpha val="51000"/>
              </a:schemeClr>
            </a:outerShdw>
          </a:effectLst>
        </p:spPr>
        <p:txBody>
          <a:bodyPr wrap="square" rtlCol="0" anchor="ctr">
            <a:noAutofit/>
          </a:bodyPr>
          <a:lstStyle/>
          <a:p>
            <a:pPr algn="ctr" defTabSz="914400"/>
            <a:endParaRPr lang="ru-RU" sz="450" kern="0">
              <a:solidFill>
                <a:srgbClr val="FFFFFF"/>
              </a:solidFill>
              <a:latin typeface="Calibri"/>
            </a:endParaRPr>
          </a:p>
        </p:txBody>
      </p:sp>
      <p:sp>
        <p:nvSpPr>
          <p:cNvPr id="11" name="Овал 49">
            <a:extLst>
              <a:ext uri="{FF2B5EF4-FFF2-40B4-BE49-F238E27FC236}">
                <a16:creationId xmlns:a16="http://schemas.microsoft.com/office/drawing/2014/main" id="{4F4FE7DD-3CC3-5377-8219-6DD80E05CFE5}"/>
              </a:ext>
            </a:extLst>
          </p:cNvPr>
          <p:cNvSpPr/>
          <p:nvPr/>
        </p:nvSpPr>
        <p:spPr>
          <a:xfrm flipH="1">
            <a:off x="442913" y="5478529"/>
            <a:ext cx="235592" cy="235592"/>
          </a:xfrm>
          <a:prstGeom prst="ellipse">
            <a:avLst/>
          </a:prstGeom>
          <a:gradFill flip="none" rotWithShape="1">
            <a:gsLst>
              <a:gs pos="0">
                <a:schemeClr val="accent4">
                  <a:lumMod val="75000"/>
                </a:schemeClr>
              </a:gs>
              <a:gs pos="100000">
                <a:schemeClr val="accent4"/>
              </a:gs>
            </a:gsLst>
            <a:lin ang="16200000" scaled="1"/>
            <a:tileRect/>
          </a:gradFill>
          <a:ln w="12700" cap="flat" cmpd="sng" algn="ctr">
            <a:noFill/>
            <a:prstDash val="solid"/>
            <a:miter lim="800000"/>
          </a:ln>
          <a:effectLst>
            <a:outerShdw blurRad="203200" dist="76200" dir="5460000" sx="102000" sy="102000" algn="ctr" rotWithShape="0">
              <a:schemeClr val="bg1">
                <a:lumMod val="75000"/>
                <a:alpha val="51000"/>
              </a:schemeClr>
            </a:outerShdw>
          </a:effectLst>
        </p:spPr>
        <p:txBody>
          <a:bodyPr wrap="square" rtlCol="0" anchor="ctr">
            <a:noAutofit/>
          </a:bodyPr>
          <a:lstStyle/>
          <a:p>
            <a:pPr algn="ctr" defTabSz="914400"/>
            <a:endParaRPr lang="ru-RU" sz="450" kern="0">
              <a:solidFill>
                <a:srgbClr val="FFFFFF"/>
              </a:solidFill>
              <a:latin typeface="Calibri"/>
            </a:endParaRPr>
          </a:p>
        </p:txBody>
      </p:sp>
      <p:sp>
        <p:nvSpPr>
          <p:cNvPr id="14" name="Рисунок 13">
            <a:extLst>
              <a:ext uri="{FF2B5EF4-FFF2-40B4-BE49-F238E27FC236}">
                <a16:creationId xmlns:a16="http://schemas.microsoft.com/office/drawing/2014/main" id="{CAD0EAA0-C888-4376-99EE-077F29FBFDE6}"/>
              </a:ext>
            </a:extLst>
          </p:cNvPr>
          <p:cNvSpPr>
            <a:spLocks noGrp="1"/>
          </p:cNvSpPr>
          <p:nvPr>
            <p:ph type="pic" sz="quarter" idx="13"/>
          </p:nvPr>
        </p:nvSpPr>
        <p:spPr/>
      </p:sp>
      <p:pic>
        <p:nvPicPr>
          <p:cNvPr id="16" name="Рисунок 15">
            <a:extLst>
              <a:ext uri="{FF2B5EF4-FFF2-40B4-BE49-F238E27FC236}">
                <a16:creationId xmlns:a16="http://schemas.microsoft.com/office/drawing/2014/main" id="{0BA63150-ABE9-4C00-AB0B-CE366CA2A973}"/>
              </a:ext>
            </a:extLst>
          </p:cNvPr>
          <p:cNvPicPr>
            <a:picLocks noChangeAspect="1"/>
          </p:cNvPicPr>
          <p:nvPr/>
        </p:nvPicPr>
        <p:blipFill>
          <a:blip r:embed="rId2"/>
          <a:stretch>
            <a:fillRect/>
          </a:stretch>
        </p:blipFill>
        <p:spPr>
          <a:xfrm>
            <a:off x="5310655" y="1966913"/>
            <a:ext cx="5941218" cy="3551213"/>
          </a:xfrm>
          <a:prstGeom prst="rect">
            <a:avLst/>
          </a:prstGeom>
        </p:spPr>
      </p:pic>
    </p:spTree>
    <p:extLst>
      <p:ext uri="{BB962C8B-B14F-4D97-AF65-F5344CB8AC3E}">
        <p14:creationId xmlns:p14="http://schemas.microsoft.com/office/powerpoint/2010/main" val="387264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24">
            <a:extLst>
              <a:ext uri="{FF2B5EF4-FFF2-40B4-BE49-F238E27FC236}">
                <a16:creationId xmlns:a16="http://schemas.microsoft.com/office/drawing/2014/main" id="{FE8DDA79-9B22-48D3-AF30-2E52440945B9}"/>
              </a:ext>
            </a:extLst>
          </p:cNvPr>
          <p:cNvSpPr>
            <a:spLocks noGrp="1"/>
          </p:cNvSpPr>
          <p:nvPr>
            <p:ph type="title"/>
          </p:nvPr>
        </p:nvSpPr>
        <p:spPr>
          <a:xfrm>
            <a:off x="442913" y="352559"/>
            <a:ext cx="6770687" cy="1438360"/>
          </a:xfrm>
        </p:spPr>
        <p:txBody>
          <a:bodyPr/>
          <a:lstStyle/>
          <a:p>
            <a:r>
              <a:rPr lang="ru-RU" b="1" dirty="0"/>
              <a:t>Производительность в единичном производстве</a:t>
            </a:r>
            <a:endParaRPr lang="en-US" b="1" dirty="0"/>
          </a:p>
        </p:txBody>
      </p:sp>
      <p:sp>
        <p:nvSpPr>
          <p:cNvPr id="6" name="Номер слайда 5">
            <a:extLst>
              <a:ext uri="{FF2B5EF4-FFF2-40B4-BE49-F238E27FC236}">
                <a16:creationId xmlns:a16="http://schemas.microsoft.com/office/drawing/2014/main" id="{2E0D76AF-6AC1-4D80-93A9-5D0984DF1A31}"/>
              </a:ext>
            </a:extLst>
          </p:cNvPr>
          <p:cNvSpPr>
            <a:spLocks noGrp="1"/>
          </p:cNvSpPr>
          <p:nvPr>
            <p:ph type="sldNum" sz="quarter" idx="12"/>
          </p:nvPr>
        </p:nvSpPr>
        <p:spPr/>
        <p:txBody>
          <a:bodyPr/>
          <a:lstStyle/>
          <a:p>
            <a:pPr>
              <a:lnSpc>
                <a:spcPct val="90000"/>
              </a:lnSpc>
              <a:spcBef>
                <a:spcPct val="0"/>
              </a:spcBef>
            </a:pPr>
            <a:fld id="{373AE3C4-C2A6-4DCD-9963-3D7F259FD580}" type="slidenum">
              <a:rPr lang="ru-RU" smtClean="0"/>
              <a:pPr>
                <a:lnSpc>
                  <a:spcPct val="90000"/>
                </a:lnSpc>
                <a:spcBef>
                  <a:spcPct val="0"/>
                </a:spcBef>
              </a:pPr>
              <a:t>3</a:t>
            </a:fld>
            <a:endParaRPr lang="ru-RU"/>
          </a:p>
        </p:txBody>
      </p:sp>
      <p:sp>
        <p:nvSpPr>
          <p:cNvPr id="19" name="TextBox 18">
            <a:extLst>
              <a:ext uri="{FF2B5EF4-FFF2-40B4-BE49-F238E27FC236}">
                <a16:creationId xmlns:a16="http://schemas.microsoft.com/office/drawing/2014/main" id="{2A6C2B84-3F0F-4823-89D1-C0F80AB77C1E}"/>
              </a:ext>
            </a:extLst>
          </p:cNvPr>
          <p:cNvSpPr txBox="1"/>
          <p:nvPr/>
        </p:nvSpPr>
        <p:spPr>
          <a:xfrm>
            <a:off x="442913" y="1843484"/>
            <a:ext cx="5857403" cy="1938992"/>
          </a:xfrm>
          <a:prstGeom prst="rect">
            <a:avLst/>
          </a:prstGeom>
          <a:noFill/>
        </p:spPr>
        <p:txBody>
          <a:bodyPr wrap="square">
            <a:spAutoFit/>
          </a:bodyPr>
          <a:lstStyle/>
          <a:p>
            <a:r>
              <a:rPr lang="ru-RU" sz="2400" dirty="0"/>
              <a:t>В современном мире насущной проблемой машиностроительной промышленности является необходимость гибкого производства небольших партий продукции для удовлетворения растущего спроса на индивидуальные изделия.</a:t>
            </a:r>
          </a:p>
        </p:txBody>
      </p:sp>
      <p:sp>
        <p:nvSpPr>
          <p:cNvPr id="20" name="TextBox 19">
            <a:extLst>
              <a:ext uri="{FF2B5EF4-FFF2-40B4-BE49-F238E27FC236}">
                <a16:creationId xmlns:a16="http://schemas.microsoft.com/office/drawing/2014/main" id="{9D98D8D0-EF56-43F5-A4E2-32991A202E42}"/>
              </a:ext>
            </a:extLst>
          </p:cNvPr>
          <p:cNvSpPr txBox="1"/>
          <p:nvPr/>
        </p:nvSpPr>
        <p:spPr>
          <a:xfrm>
            <a:off x="442913" y="4045020"/>
            <a:ext cx="5857403" cy="1938992"/>
          </a:xfrm>
          <a:prstGeom prst="rect">
            <a:avLst/>
          </a:prstGeom>
          <a:noFill/>
        </p:spPr>
        <p:txBody>
          <a:bodyPr wrap="square">
            <a:spAutoFit/>
          </a:bodyPr>
          <a:lstStyle/>
          <a:p>
            <a:r>
              <a:rPr lang="ru-RU" sz="2400" dirty="0"/>
              <a:t>Из-за большой затраты времени на разработку технологического процесса изготовления детали и создание управляющих программ для системы ЧПУ - производительность в единичном производстве имеет низкий показатель.</a:t>
            </a:r>
          </a:p>
        </p:txBody>
      </p:sp>
      <p:pic>
        <p:nvPicPr>
          <p:cNvPr id="36" name="Рисунок 35">
            <a:extLst>
              <a:ext uri="{FF2B5EF4-FFF2-40B4-BE49-F238E27FC236}">
                <a16:creationId xmlns:a16="http://schemas.microsoft.com/office/drawing/2014/main" id="{C825F939-F429-4481-A641-D901886F9B18}"/>
              </a:ext>
            </a:extLst>
          </p:cNvPr>
          <p:cNvPicPr>
            <a:picLocks noChangeAspect="1"/>
          </p:cNvPicPr>
          <p:nvPr/>
        </p:nvPicPr>
        <p:blipFill>
          <a:blip r:embed="rId3"/>
          <a:stretch>
            <a:fillRect/>
          </a:stretch>
        </p:blipFill>
        <p:spPr>
          <a:xfrm>
            <a:off x="6681656" y="1341177"/>
            <a:ext cx="4838281" cy="4496518"/>
          </a:xfrm>
          <a:prstGeom prst="rect">
            <a:avLst/>
          </a:prstGeom>
        </p:spPr>
      </p:pic>
    </p:spTree>
    <p:extLst>
      <p:ext uri="{BB962C8B-B14F-4D97-AF65-F5344CB8AC3E}">
        <p14:creationId xmlns:p14="http://schemas.microsoft.com/office/powerpoint/2010/main" val="43839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49">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ectangle 1051">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Изображение выглядит как беспозвоночный, свет&#10;&#10;Автоматически созданное описание со средним доверительным уровнем">
            <a:extLst>
              <a:ext uri="{FF2B5EF4-FFF2-40B4-BE49-F238E27FC236}">
                <a16:creationId xmlns:a16="http://schemas.microsoft.com/office/drawing/2014/main" id="{636C9E14-75CD-4898-97CA-42BDEE6EA1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709" b="-1"/>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122" name="Title 1">
            <a:extLst>
              <a:ext uri="{FF2B5EF4-FFF2-40B4-BE49-F238E27FC236}">
                <a16:creationId xmlns:a16="http://schemas.microsoft.com/office/drawing/2014/main" id="{0E521987-917F-9340-84BB-D27CD9721EFE}"/>
              </a:ext>
            </a:extLst>
          </p:cNvPr>
          <p:cNvSpPr>
            <a:spLocks noGrp="1"/>
          </p:cNvSpPr>
          <p:nvPr>
            <p:ph type="title"/>
          </p:nvPr>
        </p:nvSpPr>
        <p:spPr>
          <a:xfrm>
            <a:off x="316476" y="3604221"/>
            <a:ext cx="3544324" cy="2640247"/>
          </a:xfrm>
        </p:spPr>
        <p:txBody>
          <a:bodyPr vert="horz" lIns="91440" tIns="45720" rIns="91440" bIns="45720" rtlCol="0" anchor="b">
            <a:noAutofit/>
          </a:bodyPr>
          <a:lstStyle/>
          <a:p>
            <a:r>
              <a:rPr lang="en-US" sz="4400" b="0" dirty="0" err="1">
                <a:solidFill>
                  <a:schemeClr val="tx1">
                    <a:lumMod val="85000"/>
                    <a:lumOff val="15000"/>
                  </a:schemeClr>
                </a:solidFill>
                <a:latin typeface="+mj-lt"/>
                <a:ea typeface="+mj-ea"/>
              </a:rPr>
              <a:t>Решение</a:t>
            </a:r>
            <a:r>
              <a:rPr lang="en-US" sz="4400" b="0" dirty="0">
                <a:solidFill>
                  <a:schemeClr val="tx1">
                    <a:lumMod val="85000"/>
                    <a:lumOff val="15000"/>
                  </a:schemeClr>
                </a:solidFill>
                <a:latin typeface="+mj-lt"/>
                <a:ea typeface="+mj-ea"/>
              </a:rPr>
              <a:t> </a:t>
            </a:r>
            <a:r>
              <a:rPr lang="en-US" sz="4400" b="0" dirty="0" err="1">
                <a:solidFill>
                  <a:schemeClr val="tx1">
                    <a:lumMod val="85000"/>
                    <a:lumOff val="15000"/>
                  </a:schemeClr>
                </a:solidFill>
                <a:latin typeface="+mj-lt"/>
                <a:ea typeface="+mj-ea"/>
              </a:rPr>
              <a:t>проблемы</a:t>
            </a:r>
            <a:r>
              <a:rPr lang="en-US" sz="4400" b="0" dirty="0">
                <a:solidFill>
                  <a:schemeClr val="tx1">
                    <a:lumMod val="85000"/>
                    <a:lumOff val="15000"/>
                  </a:schemeClr>
                </a:solidFill>
                <a:latin typeface="+mj-lt"/>
                <a:ea typeface="+mj-ea"/>
              </a:rPr>
              <a:t> с </a:t>
            </a:r>
            <a:r>
              <a:rPr lang="en-US" sz="4400" b="0" dirty="0" err="1">
                <a:solidFill>
                  <a:schemeClr val="tx1">
                    <a:lumMod val="85000"/>
                    <a:lumOff val="15000"/>
                  </a:schemeClr>
                </a:solidFill>
                <a:latin typeface="+mj-lt"/>
                <a:ea typeface="+mj-ea"/>
              </a:rPr>
              <a:t>помощью</a:t>
            </a:r>
            <a:br>
              <a:rPr lang="en-US" sz="4400" b="0" dirty="0">
                <a:solidFill>
                  <a:schemeClr val="tx1">
                    <a:lumMod val="85000"/>
                    <a:lumOff val="15000"/>
                  </a:schemeClr>
                </a:solidFill>
                <a:latin typeface="+mj-lt"/>
                <a:ea typeface="+mj-ea"/>
              </a:rPr>
            </a:br>
            <a:r>
              <a:rPr lang="en-US" sz="4400" b="0" dirty="0" err="1">
                <a:solidFill>
                  <a:schemeClr val="tx1">
                    <a:lumMod val="85000"/>
                    <a:lumOff val="15000"/>
                  </a:schemeClr>
                </a:solidFill>
                <a:latin typeface="+mj-lt"/>
                <a:ea typeface="+mj-ea"/>
              </a:rPr>
              <a:t>Искусственного</a:t>
            </a:r>
            <a:r>
              <a:rPr lang="en-US" sz="4400" b="0" dirty="0">
                <a:solidFill>
                  <a:schemeClr val="tx1">
                    <a:lumMod val="85000"/>
                    <a:lumOff val="15000"/>
                  </a:schemeClr>
                </a:solidFill>
                <a:latin typeface="+mj-lt"/>
                <a:ea typeface="+mj-ea"/>
              </a:rPr>
              <a:t> </a:t>
            </a:r>
            <a:r>
              <a:rPr lang="en-US" sz="4400" b="0" dirty="0" err="1">
                <a:solidFill>
                  <a:schemeClr val="tx1">
                    <a:lumMod val="85000"/>
                    <a:lumOff val="15000"/>
                  </a:schemeClr>
                </a:solidFill>
                <a:latin typeface="+mj-lt"/>
                <a:ea typeface="+mj-ea"/>
              </a:rPr>
              <a:t>интеллекта</a:t>
            </a:r>
            <a:endParaRPr lang="en-US" sz="4400" b="0" dirty="0">
              <a:solidFill>
                <a:schemeClr val="tx1">
                  <a:lumMod val="85000"/>
                  <a:lumOff val="15000"/>
                </a:schemeClr>
              </a:solidFill>
              <a:latin typeface="+mj-lt"/>
              <a:ea typeface="+mj-ea"/>
            </a:endParaRPr>
          </a:p>
        </p:txBody>
      </p:sp>
    </p:spTree>
    <p:extLst>
      <p:ext uri="{BB962C8B-B14F-4D97-AF65-F5344CB8AC3E}">
        <p14:creationId xmlns:p14="http://schemas.microsoft.com/office/powerpoint/2010/main" val="679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22"/>
                                        </p:tgtEl>
                                        <p:attrNameLst>
                                          <p:attrName>style.visibility</p:attrName>
                                        </p:attrNameLst>
                                      </p:cBhvr>
                                      <p:to>
                                        <p:strVal val="visible"/>
                                      </p:to>
                                    </p:set>
                                    <p:animEffect transition="in" filter="fade">
                                      <p:cBhvr>
                                        <p:cTn id="7" dur="4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104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Freeform: Shape 105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4" name="Rectangle 105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Freeform: Shape 105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0" name="Isosceles Triangle 105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текст, диаграмма, линия, рисунок&#10;&#10;Автоматически созданное описание">
            <a:extLst>
              <a:ext uri="{FF2B5EF4-FFF2-40B4-BE49-F238E27FC236}">
                <a16:creationId xmlns:a16="http://schemas.microsoft.com/office/drawing/2014/main" id="{83789865-8B73-422C-98E9-40DE6F2DF3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846" y="1201175"/>
            <a:ext cx="7833026" cy="5013142"/>
          </a:xfrm>
          <a:prstGeom prst="rect">
            <a:avLst/>
          </a:prstGeom>
          <a:ln>
            <a:noFill/>
          </a:ln>
        </p:spPr>
      </p:pic>
      <p:sp>
        <p:nvSpPr>
          <p:cNvPr id="1062" name="Isosceles Triangle 106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4A30774-0505-4313-90CF-4B3081FFD41F}"/>
              </a:ext>
            </a:extLst>
          </p:cNvPr>
          <p:cNvSpPr txBox="1"/>
          <p:nvPr/>
        </p:nvSpPr>
        <p:spPr>
          <a:xfrm>
            <a:off x="3128157" y="280832"/>
            <a:ext cx="5168403" cy="769441"/>
          </a:xfrm>
          <a:prstGeom prst="rect">
            <a:avLst/>
          </a:prstGeom>
          <a:noFill/>
        </p:spPr>
        <p:txBody>
          <a:bodyPr wrap="none" rtlCol="0">
            <a:spAutoFit/>
          </a:bodyPr>
          <a:lstStyle/>
          <a:p>
            <a:r>
              <a:rPr lang="ru-RU" sz="4400" dirty="0">
                <a:latin typeface="+mj-lt"/>
              </a:rPr>
              <a:t>Нейронные сети – это…</a:t>
            </a:r>
          </a:p>
        </p:txBody>
      </p:sp>
    </p:spTree>
    <p:extLst>
      <p:ext uri="{BB962C8B-B14F-4D97-AF65-F5344CB8AC3E}">
        <p14:creationId xmlns:p14="http://schemas.microsoft.com/office/powerpoint/2010/main" val="106297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7" name="Rectangle 1066">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2">
            <a:extLst>
              <a:ext uri="{FF2B5EF4-FFF2-40B4-BE49-F238E27FC236}">
                <a16:creationId xmlns:a16="http://schemas.microsoft.com/office/drawing/2014/main" id="{955A0094-5342-4C40-ACCC-3ADC53CBECF6}"/>
              </a:ext>
            </a:extLst>
          </p:cNvPr>
          <p:cNvPicPr>
            <a:picLocks noChangeAspect="1"/>
          </p:cNvPicPr>
          <p:nvPr/>
        </p:nvPicPr>
        <p:blipFill>
          <a:blip r:embed="rId3"/>
          <a:stretch>
            <a:fillRect/>
          </a:stretch>
        </p:blipFill>
        <p:spPr>
          <a:xfrm>
            <a:off x="1089037" y="1422400"/>
            <a:ext cx="10249523" cy="4791653"/>
          </a:xfrm>
          <a:prstGeom prst="rect">
            <a:avLst/>
          </a:prstGeom>
        </p:spPr>
      </p:pic>
      <p:sp>
        <p:nvSpPr>
          <p:cNvPr id="6" name="TextBox 5">
            <a:extLst>
              <a:ext uri="{FF2B5EF4-FFF2-40B4-BE49-F238E27FC236}">
                <a16:creationId xmlns:a16="http://schemas.microsoft.com/office/drawing/2014/main" id="{54A30774-0505-4313-90CF-4B3081FFD41F}"/>
              </a:ext>
            </a:extLst>
          </p:cNvPr>
          <p:cNvSpPr txBox="1"/>
          <p:nvPr/>
        </p:nvSpPr>
        <p:spPr>
          <a:xfrm>
            <a:off x="1089037" y="778453"/>
            <a:ext cx="10515600" cy="1505883"/>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5200" kern="1200" dirty="0" err="1">
                <a:solidFill>
                  <a:schemeClr val="tx1"/>
                </a:solidFill>
                <a:latin typeface="+mj-lt"/>
                <a:ea typeface="+mj-ea"/>
                <a:cs typeface="+mj-cs"/>
              </a:rPr>
              <a:t>Процесс</a:t>
            </a:r>
            <a:r>
              <a:rPr lang="en-US" sz="5200" kern="1200" dirty="0">
                <a:solidFill>
                  <a:schemeClr val="tx1"/>
                </a:solidFill>
                <a:latin typeface="+mj-lt"/>
                <a:ea typeface="+mj-ea"/>
                <a:cs typeface="+mj-cs"/>
              </a:rPr>
              <a:t> обучения </a:t>
            </a:r>
            <a:endParaRPr lang="ru-RU" sz="5200" kern="1200" dirty="0">
              <a:solidFill>
                <a:schemeClr val="tx1"/>
              </a:solidFill>
              <a:latin typeface="+mj-lt"/>
              <a:ea typeface="+mj-ea"/>
              <a:cs typeface="+mj-cs"/>
            </a:endParaRPr>
          </a:p>
          <a:p>
            <a:pPr>
              <a:lnSpc>
                <a:spcPct val="90000"/>
              </a:lnSpc>
              <a:spcBef>
                <a:spcPct val="0"/>
              </a:spcBef>
              <a:spcAft>
                <a:spcPts val="600"/>
              </a:spcAft>
            </a:pPr>
            <a:r>
              <a:rPr lang="ru-RU" sz="5200" kern="1200" dirty="0">
                <a:solidFill>
                  <a:schemeClr val="tx1"/>
                </a:solidFill>
                <a:latin typeface="+mj-lt"/>
                <a:ea typeface="+mj-ea"/>
                <a:cs typeface="+mj-cs"/>
              </a:rPr>
              <a:t>             </a:t>
            </a:r>
            <a:r>
              <a:rPr lang="en-US" sz="5200" kern="1200" dirty="0" err="1">
                <a:solidFill>
                  <a:schemeClr val="tx1"/>
                </a:solidFill>
                <a:latin typeface="+mj-lt"/>
                <a:ea typeface="+mj-ea"/>
                <a:cs typeface="+mj-cs"/>
              </a:rPr>
              <a:t>нейронной</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сети</a:t>
            </a:r>
            <a:endParaRPr lang="en-US" sz="5200" kern="1200" dirty="0">
              <a:solidFill>
                <a:schemeClr val="tx1"/>
              </a:solidFill>
              <a:latin typeface="+mj-lt"/>
              <a:ea typeface="+mj-ea"/>
              <a:cs typeface="+mj-cs"/>
            </a:endParaRPr>
          </a:p>
        </p:txBody>
      </p:sp>
    </p:spTree>
    <p:extLst>
      <p:ext uri="{BB962C8B-B14F-4D97-AF65-F5344CB8AC3E}">
        <p14:creationId xmlns:p14="http://schemas.microsoft.com/office/powerpoint/2010/main" val="4256021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Заголовок 24">
            <a:extLst>
              <a:ext uri="{FF2B5EF4-FFF2-40B4-BE49-F238E27FC236}">
                <a16:creationId xmlns:a16="http://schemas.microsoft.com/office/drawing/2014/main" id="{FE8DDA79-9B22-48D3-AF30-2E52440945B9}"/>
              </a:ext>
            </a:extLst>
          </p:cNvPr>
          <p:cNvSpPr>
            <a:spLocks noGrp="1"/>
          </p:cNvSpPr>
          <p:nvPr>
            <p:ph type="title"/>
          </p:nvPr>
        </p:nvSpPr>
        <p:spPr>
          <a:xfrm>
            <a:off x="6676099" y="298638"/>
            <a:ext cx="4849395" cy="747027"/>
          </a:xfrm>
        </p:spPr>
        <p:txBody>
          <a:bodyPr/>
          <a:lstStyle/>
          <a:p>
            <a:r>
              <a:rPr lang="ru-RU" b="1" dirty="0"/>
              <a:t>Подведение итогов</a:t>
            </a:r>
          </a:p>
        </p:txBody>
      </p:sp>
      <p:sp>
        <p:nvSpPr>
          <p:cNvPr id="6" name="Номер слайда 5">
            <a:extLst>
              <a:ext uri="{FF2B5EF4-FFF2-40B4-BE49-F238E27FC236}">
                <a16:creationId xmlns:a16="http://schemas.microsoft.com/office/drawing/2014/main" id="{2E0D76AF-6AC1-4D80-93A9-5D0984DF1A31}"/>
              </a:ext>
            </a:extLst>
          </p:cNvPr>
          <p:cNvSpPr>
            <a:spLocks noGrp="1"/>
          </p:cNvSpPr>
          <p:nvPr>
            <p:ph type="sldNum" sz="quarter" idx="12"/>
          </p:nvPr>
        </p:nvSpPr>
        <p:spPr/>
        <p:txBody>
          <a:bodyPr/>
          <a:lstStyle/>
          <a:p>
            <a:pPr>
              <a:lnSpc>
                <a:spcPct val="90000"/>
              </a:lnSpc>
              <a:spcBef>
                <a:spcPct val="0"/>
              </a:spcBef>
            </a:pPr>
            <a:fld id="{373AE3C4-C2A6-4DCD-9963-3D7F259FD580}" type="slidenum">
              <a:rPr lang="ru-RU" smtClean="0"/>
              <a:pPr>
                <a:lnSpc>
                  <a:spcPct val="90000"/>
                </a:lnSpc>
                <a:spcBef>
                  <a:spcPct val="0"/>
                </a:spcBef>
              </a:pPr>
              <a:t>7</a:t>
            </a:fld>
            <a:endParaRPr lang="ru-RU" dirty="0"/>
          </a:p>
        </p:txBody>
      </p:sp>
      <p:sp>
        <p:nvSpPr>
          <p:cNvPr id="2" name="Объект 2">
            <a:extLst>
              <a:ext uri="{FF2B5EF4-FFF2-40B4-BE49-F238E27FC236}">
                <a16:creationId xmlns:a16="http://schemas.microsoft.com/office/drawing/2014/main" id="{C645905E-1C0A-FEC7-A59C-01D5FC068E32}"/>
              </a:ext>
            </a:extLst>
          </p:cNvPr>
          <p:cNvSpPr txBox="1">
            <a:spLocks/>
          </p:cNvSpPr>
          <p:nvPr/>
        </p:nvSpPr>
        <p:spPr>
          <a:xfrm>
            <a:off x="6899693" y="1341189"/>
            <a:ext cx="4849394" cy="332399"/>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1pPr>
            <a:lvl2pPr marL="685800" indent="-228600" algn="l" defTabSz="914400" rtl="0" eaLnBrk="1" latinLnBrk="0" hangingPunct="1">
              <a:lnSpc>
                <a:spcPct val="90000"/>
              </a:lnSpc>
              <a:spcBef>
                <a:spcPts val="5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2pPr>
            <a:lvl3pPr marL="1143000" indent="-228600" algn="l" defTabSz="914400" rtl="0" eaLnBrk="1" latinLnBrk="0" hangingPunct="1">
              <a:lnSpc>
                <a:spcPct val="90000"/>
              </a:lnSpc>
              <a:spcBef>
                <a:spcPts val="5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3pPr>
            <a:lvl4pPr marL="1600200" indent="-228600" algn="l" defTabSz="914400" rtl="0" eaLnBrk="1" latinLnBrk="0" hangingPunct="1">
              <a:lnSpc>
                <a:spcPct val="90000"/>
              </a:lnSpc>
              <a:spcBef>
                <a:spcPts val="500"/>
              </a:spcBef>
              <a:buClr>
                <a:srgbClr val="00AAFF"/>
              </a:buClr>
              <a:buFont typeface="Arial" panose="020B0604020202020204" pitchFamily="34" charset="0"/>
              <a:buChar char="•"/>
              <a:defRPr sz="1000" b="0" i="0" kern="1200">
                <a:solidFill>
                  <a:schemeClr val="bg2">
                    <a:lumMod val="50000"/>
                  </a:schemeClr>
                </a:solidFill>
                <a:latin typeface="VTB Group Cond Light" charset="0"/>
                <a:ea typeface="VTB Group Cond Light" charset="0"/>
                <a:cs typeface="VTB Group Cond Light" charset="0"/>
              </a:defRPr>
            </a:lvl4pPr>
            <a:lvl5pPr marL="2057400" indent="-228600" algn="l" defTabSz="914400" rtl="0" eaLnBrk="1" latinLnBrk="0" hangingPunct="1">
              <a:lnSpc>
                <a:spcPct val="90000"/>
              </a:lnSpc>
              <a:spcBef>
                <a:spcPts val="500"/>
              </a:spcBef>
              <a:buClr>
                <a:srgbClr val="00AAFF"/>
              </a:buClr>
              <a:buFont typeface="Arial" panose="020B0604020202020204" pitchFamily="34" charset="0"/>
              <a:buChar char="•"/>
              <a:defRPr sz="1000" b="0" i="0" kern="1200">
                <a:solidFill>
                  <a:schemeClr val="bg2">
                    <a:lumMod val="50000"/>
                  </a:schemeClr>
                </a:solidFill>
                <a:latin typeface="VTB Group Cond Light" charset="0"/>
                <a:ea typeface="VTB Group Cond Light" charset="0"/>
                <a:cs typeface="VTB Group Cond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ru-RU" sz="2400" dirty="0">
                <a:solidFill>
                  <a:schemeClr val="tx1"/>
                </a:solidFill>
                <a:latin typeface="Oswald Medium" pitchFamily="2" charset="-52"/>
                <a:ea typeface="VTB Group Cond Book" panose="020B0506050504020204" pitchFamily="34" charset="77"/>
              </a:rPr>
              <a:t>Нейронные сети будут накапливать:</a:t>
            </a:r>
          </a:p>
        </p:txBody>
      </p:sp>
      <p:sp>
        <p:nvSpPr>
          <p:cNvPr id="3" name="Объект 2">
            <a:extLst>
              <a:ext uri="{FF2B5EF4-FFF2-40B4-BE49-F238E27FC236}">
                <a16:creationId xmlns:a16="http://schemas.microsoft.com/office/drawing/2014/main" id="{43C6C88F-9067-6034-2585-310D31114BB9}"/>
              </a:ext>
            </a:extLst>
          </p:cNvPr>
          <p:cNvSpPr txBox="1">
            <a:spLocks/>
          </p:cNvSpPr>
          <p:nvPr/>
        </p:nvSpPr>
        <p:spPr>
          <a:xfrm>
            <a:off x="6899691" y="1896825"/>
            <a:ext cx="4849395" cy="175227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1pPr>
            <a:lvl2pPr marL="685800" indent="-228600" algn="l" defTabSz="914400" rtl="0" eaLnBrk="1" latinLnBrk="0" hangingPunct="1">
              <a:lnSpc>
                <a:spcPct val="90000"/>
              </a:lnSpc>
              <a:spcBef>
                <a:spcPts val="5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2pPr>
            <a:lvl3pPr marL="1143000" indent="-228600" algn="l" defTabSz="914400" rtl="0" eaLnBrk="1" latinLnBrk="0" hangingPunct="1">
              <a:lnSpc>
                <a:spcPct val="90000"/>
              </a:lnSpc>
              <a:spcBef>
                <a:spcPts val="500"/>
              </a:spcBef>
              <a:buClr>
                <a:srgbClr val="00AAFF"/>
              </a:buClr>
              <a:buFont typeface="Arial" panose="020B0604020202020204" pitchFamily="34" charset="0"/>
              <a:buChar char="•"/>
              <a:defRPr sz="1200" b="0" i="0" kern="1200">
                <a:solidFill>
                  <a:schemeClr val="tx1">
                    <a:lumMod val="85000"/>
                    <a:lumOff val="15000"/>
                  </a:schemeClr>
                </a:solidFill>
                <a:latin typeface="VTB Group Cond Light" charset="0"/>
                <a:ea typeface="VTB Group Cond Light" charset="0"/>
                <a:cs typeface="VTB Group Cond Light" charset="0"/>
              </a:defRPr>
            </a:lvl3pPr>
            <a:lvl4pPr marL="1600200" indent="-228600" algn="l" defTabSz="914400" rtl="0" eaLnBrk="1" latinLnBrk="0" hangingPunct="1">
              <a:lnSpc>
                <a:spcPct val="90000"/>
              </a:lnSpc>
              <a:spcBef>
                <a:spcPts val="500"/>
              </a:spcBef>
              <a:buClr>
                <a:srgbClr val="00AAFF"/>
              </a:buClr>
              <a:buFont typeface="Arial" panose="020B0604020202020204" pitchFamily="34" charset="0"/>
              <a:buChar char="•"/>
              <a:defRPr sz="1000" b="0" i="0" kern="1200">
                <a:solidFill>
                  <a:schemeClr val="bg2">
                    <a:lumMod val="50000"/>
                  </a:schemeClr>
                </a:solidFill>
                <a:latin typeface="VTB Group Cond Light" charset="0"/>
                <a:ea typeface="VTB Group Cond Light" charset="0"/>
                <a:cs typeface="VTB Group Cond Light" charset="0"/>
              </a:defRPr>
            </a:lvl4pPr>
            <a:lvl5pPr marL="2057400" indent="-228600" algn="l" defTabSz="914400" rtl="0" eaLnBrk="1" latinLnBrk="0" hangingPunct="1">
              <a:lnSpc>
                <a:spcPct val="90000"/>
              </a:lnSpc>
              <a:spcBef>
                <a:spcPts val="500"/>
              </a:spcBef>
              <a:buClr>
                <a:srgbClr val="00AAFF"/>
              </a:buClr>
              <a:buFont typeface="Arial" panose="020B0604020202020204" pitchFamily="34" charset="0"/>
              <a:buChar char="•"/>
              <a:defRPr sz="1000" b="0" i="0" kern="1200">
                <a:solidFill>
                  <a:schemeClr val="bg2">
                    <a:lumMod val="50000"/>
                  </a:schemeClr>
                </a:solidFill>
                <a:latin typeface="VTB Group Cond Light" charset="0"/>
                <a:ea typeface="VTB Group Cond Light" charset="0"/>
                <a:cs typeface="VTB Group Cond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defRPr/>
            </a:pPr>
            <a:r>
              <a:rPr lang="ru-RU" sz="1800" dirty="0">
                <a:solidFill>
                  <a:schemeClr val="tx1"/>
                </a:solidFill>
                <a:latin typeface="+mn-lt"/>
                <a:ea typeface="VTB Group Cond Book" panose="020B0506050504020204" pitchFamily="34" charset="77"/>
              </a:rPr>
              <a:t>Сведения из баз данных о типовых и специализированных технологических процессов. </a:t>
            </a:r>
            <a:endParaRPr lang="en-US" sz="1800" dirty="0">
              <a:solidFill>
                <a:schemeClr val="tx1"/>
              </a:solidFill>
              <a:latin typeface="+mn-lt"/>
              <a:ea typeface="VTB Group Cond Book" panose="020B0506050504020204" pitchFamily="34" charset="77"/>
            </a:endParaRPr>
          </a:p>
          <a:p>
            <a:pPr>
              <a:buClr>
                <a:schemeClr val="accent2"/>
              </a:buClr>
              <a:defRPr/>
            </a:pPr>
            <a:r>
              <a:rPr lang="ru-RU" sz="1800" dirty="0">
                <a:solidFill>
                  <a:schemeClr val="tx1"/>
                </a:solidFill>
                <a:latin typeface="+mn-lt"/>
                <a:ea typeface="VTB Group Cond Book" panose="020B0506050504020204" pitchFamily="34" charset="77"/>
              </a:rPr>
              <a:t>Сведения из нормативно – справочной информации о режимах резания, материалах, инструментах и пр.</a:t>
            </a:r>
            <a:endParaRPr lang="en-US" sz="1800" dirty="0">
              <a:solidFill>
                <a:schemeClr val="tx1"/>
              </a:solidFill>
              <a:latin typeface="+mn-lt"/>
              <a:ea typeface="VTB Group Cond Book" panose="020B0506050504020204" pitchFamily="34" charset="77"/>
            </a:endParaRPr>
          </a:p>
          <a:p>
            <a:pPr>
              <a:buClr>
                <a:schemeClr val="accent2"/>
              </a:buClr>
              <a:defRPr/>
            </a:pPr>
            <a:r>
              <a:rPr lang="ru-RU" sz="1800" dirty="0">
                <a:solidFill>
                  <a:schemeClr val="tx1"/>
                </a:solidFill>
                <a:latin typeface="+mn-lt"/>
                <a:ea typeface="VTB Group Cond Book" panose="020B0506050504020204" pitchFamily="34" charset="77"/>
              </a:rPr>
              <a:t>Знания и навыки квалифицированных специалистов, групп технологов, предприятий и т.д.</a:t>
            </a:r>
            <a:endParaRPr lang="en-US" sz="1800" dirty="0">
              <a:solidFill>
                <a:schemeClr val="tx1"/>
              </a:solidFill>
              <a:latin typeface="+mn-lt"/>
              <a:ea typeface="VTB Group Cond Book" panose="020B0506050504020204" pitchFamily="34" charset="77"/>
            </a:endParaRPr>
          </a:p>
        </p:txBody>
      </p:sp>
      <p:sp>
        <p:nvSpPr>
          <p:cNvPr id="19" name="TextBox 18">
            <a:extLst>
              <a:ext uri="{FF2B5EF4-FFF2-40B4-BE49-F238E27FC236}">
                <a16:creationId xmlns:a16="http://schemas.microsoft.com/office/drawing/2014/main" id="{A57834D4-FCC5-4440-8822-CD078B6F16F9}"/>
              </a:ext>
            </a:extLst>
          </p:cNvPr>
          <p:cNvSpPr txBox="1"/>
          <p:nvPr/>
        </p:nvSpPr>
        <p:spPr>
          <a:xfrm>
            <a:off x="6899691" y="3887663"/>
            <a:ext cx="4849395" cy="2246769"/>
          </a:xfrm>
          <a:prstGeom prst="rect">
            <a:avLst/>
          </a:prstGeom>
          <a:noFill/>
        </p:spPr>
        <p:txBody>
          <a:bodyPr wrap="square">
            <a:spAutoFit/>
          </a:bodyPr>
          <a:lstStyle/>
          <a:p>
            <a:r>
              <a:rPr lang="ru-RU" sz="2000" dirty="0"/>
              <a:t>Весь этот опыт НС будет использовать при моделировании производства, тем самым предоставляя большие возможности для оперативного решения широкого спектра задач, что особенно актуально при оптимизации производственного процесса изготовления малых партий изделий.</a:t>
            </a:r>
          </a:p>
        </p:txBody>
      </p:sp>
      <p:pic>
        <p:nvPicPr>
          <p:cNvPr id="22" name="Рисунок 21" descr="Изображение выглядит как одежда, инжиниринг, машина, компьютер&#10;&#10;Автоматически созданное описание">
            <a:extLst>
              <a:ext uri="{FF2B5EF4-FFF2-40B4-BE49-F238E27FC236}">
                <a16:creationId xmlns:a16="http://schemas.microsoft.com/office/drawing/2014/main" id="{16BB7872-91B0-4900-A068-2A246BB7D6E6}"/>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4514" r="14514"/>
          <a:stretch>
            <a:fillRect/>
          </a:stretch>
        </p:blipFill>
        <p:spPr>
          <a:xfrm>
            <a:off x="-1662113" y="-568325"/>
            <a:ext cx="8337551" cy="8434388"/>
          </a:xfrm>
        </p:spPr>
      </p:pic>
    </p:spTree>
    <p:extLst>
      <p:ext uri="{BB962C8B-B14F-4D97-AF65-F5344CB8AC3E}">
        <p14:creationId xmlns:p14="http://schemas.microsoft.com/office/powerpoint/2010/main" val="2928636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7DEFE2BE-BB1F-460E-9E39-69EA79AE1B32}"/>
              </a:ext>
            </a:extLst>
          </p:cNvPr>
          <p:cNvSpPr>
            <a:spLocks noGrp="1"/>
          </p:cNvSpPr>
          <p:nvPr>
            <p:ph type="sldNum" sz="quarter" idx="12"/>
          </p:nvPr>
        </p:nvSpPr>
        <p:spPr/>
        <p:txBody>
          <a:bodyPr/>
          <a:lstStyle/>
          <a:p>
            <a:pPr>
              <a:lnSpc>
                <a:spcPct val="90000"/>
              </a:lnSpc>
              <a:spcBef>
                <a:spcPct val="0"/>
              </a:spcBef>
            </a:pPr>
            <a:fld id="{373AE3C4-C2A6-4DCD-9963-3D7F259FD580}" type="slidenum">
              <a:rPr lang="ru-RU" smtClean="0"/>
              <a:pPr>
                <a:lnSpc>
                  <a:spcPct val="90000"/>
                </a:lnSpc>
                <a:spcBef>
                  <a:spcPct val="0"/>
                </a:spcBef>
              </a:pPr>
              <a:t>8</a:t>
            </a:fld>
            <a:endParaRPr lang="ru-RU" dirty="0"/>
          </a:p>
        </p:txBody>
      </p:sp>
      <p:sp>
        <p:nvSpPr>
          <p:cNvPr id="4" name="TextBox 3">
            <a:extLst>
              <a:ext uri="{FF2B5EF4-FFF2-40B4-BE49-F238E27FC236}">
                <a16:creationId xmlns:a16="http://schemas.microsoft.com/office/drawing/2014/main" id="{759C1F16-99A8-4016-BCB8-7F73113BC380}"/>
              </a:ext>
            </a:extLst>
          </p:cNvPr>
          <p:cNvSpPr txBox="1"/>
          <p:nvPr/>
        </p:nvSpPr>
        <p:spPr>
          <a:xfrm>
            <a:off x="2451398" y="536171"/>
            <a:ext cx="7289203" cy="1015663"/>
          </a:xfrm>
          <a:prstGeom prst="rect">
            <a:avLst/>
          </a:prstGeom>
          <a:noFill/>
        </p:spPr>
        <p:txBody>
          <a:bodyPr wrap="square" rtlCol="0">
            <a:spAutoFit/>
          </a:bodyPr>
          <a:lstStyle/>
          <a:p>
            <a:r>
              <a:rPr lang="ru-RU" sz="6000" b="1" dirty="0"/>
              <a:t>Благодарю за внимание!</a:t>
            </a:r>
          </a:p>
        </p:txBody>
      </p:sp>
      <p:sp>
        <p:nvSpPr>
          <p:cNvPr id="5" name="TextBox 4">
            <a:extLst>
              <a:ext uri="{FF2B5EF4-FFF2-40B4-BE49-F238E27FC236}">
                <a16:creationId xmlns:a16="http://schemas.microsoft.com/office/drawing/2014/main" id="{17B076C8-7D88-4BBD-8DD6-0DD49F716F19}"/>
              </a:ext>
            </a:extLst>
          </p:cNvPr>
          <p:cNvSpPr txBox="1"/>
          <p:nvPr/>
        </p:nvSpPr>
        <p:spPr>
          <a:xfrm>
            <a:off x="1022556" y="2780514"/>
            <a:ext cx="6784257" cy="1077218"/>
          </a:xfrm>
          <a:prstGeom prst="rect">
            <a:avLst/>
          </a:prstGeom>
          <a:noFill/>
        </p:spPr>
        <p:txBody>
          <a:bodyPr wrap="square" rtlCol="0">
            <a:spAutoFit/>
          </a:bodyPr>
          <a:lstStyle/>
          <a:p>
            <a:r>
              <a:rPr lang="ru-RU" sz="3200" dirty="0"/>
              <a:t>Студент кафедры «Металлорежущие станки» Макеев Александр Алексеевич (МТ1-81)</a:t>
            </a:r>
          </a:p>
        </p:txBody>
      </p:sp>
      <p:sp>
        <p:nvSpPr>
          <p:cNvPr id="9" name="TextBox 8">
            <a:extLst>
              <a:ext uri="{FF2B5EF4-FFF2-40B4-BE49-F238E27FC236}">
                <a16:creationId xmlns:a16="http://schemas.microsoft.com/office/drawing/2014/main" id="{89604F19-AC87-476E-9BC5-FC387A9F7455}"/>
              </a:ext>
            </a:extLst>
          </p:cNvPr>
          <p:cNvSpPr txBox="1"/>
          <p:nvPr/>
        </p:nvSpPr>
        <p:spPr>
          <a:xfrm>
            <a:off x="1022556" y="3851787"/>
            <a:ext cx="6017341" cy="1077218"/>
          </a:xfrm>
          <a:prstGeom prst="rect">
            <a:avLst/>
          </a:prstGeom>
          <a:noFill/>
        </p:spPr>
        <p:txBody>
          <a:bodyPr wrap="square" rtlCol="0">
            <a:spAutoFit/>
          </a:bodyPr>
          <a:lstStyle/>
          <a:p>
            <a:r>
              <a:rPr lang="ru-RU" sz="3200" dirty="0"/>
              <a:t>Почта: </a:t>
            </a:r>
            <a:r>
              <a:rPr lang="en-US" sz="3200" dirty="0">
                <a:hlinkClick r:id="rId2"/>
              </a:rPr>
              <a:t>sasha.makeev.1104@mail.ru</a:t>
            </a:r>
            <a:endParaRPr lang="en-US" sz="3200" dirty="0"/>
          </a:p>
          <a:p>
            <a:r>
              <a:rPr lang="ru-RU" sz="3200" dirty="0"/>
              <a:t>Тел: 8-958-631-46-91</a:t>
            </a:r>
          </a:p>
        </p:txBody>
      </p:sp>
      <p:sp>
        <p:nvSpPr>
          <p:cNvPr id="11" name="TextBox 10">
            <a:extLst>
              <a:ext uri="{FF2B5EF4-FFF2-40B4-BE49-F238E27FC236}">
                <a16:creationId xmlns:a16="http://schemas.microsoft.com/office/drawing/2014/main" id="{005B3D82-4AE4-4F60-95BD-C72E694E5B8D}"/>
              </a:ext>
            </a:extLst>
          </p:cNvPr>
          <p:cNvSpPr txBox="1"/>
          <p:nvPr/>
        </p:nvSpPr>
        <p:spPr>
          <a:xfrm>
            <a:off x="1022556" y="2137020"/>
            <a:ext cx="6282813" cy="584775"/>
          </a:xfrm>
          <a:prstGeom prst="rect">
            <a:avLst/>
          </a:prstGeom>
          <a:noFill/>
        </p:spPr>
        <p:txBody>
          <a:bodyPr wrap="square" rtlCol="0">
            <a:spAutoFit/>
          </a:bodyPr>
          <a:lstStyle/>
          <a:p>
            <a:r>
              <a:rPr lang="ru-RU" sz="3200" dirty="0"/>
              <a:t>МГТУ имени Н. Э. Баумана, Москва, 2024</a:t>
            </a:r>
          </a:p>
        </p:txBody>
      </p:sp>
      <p:pic>
        <p:nvPicPr>
          <p:cNvPr id="4098" name="Picture 2">
            <a:extLst>
              <a:ext uri="{FF2B5EF4-FFF2-40B4-BE49-F238E27FC236}">
                <a16:creationId xmlns:a16="http://schemas.microsoft.com/office/drawing/2014/main" id="{90863F08-B55D-4769-BFBF-42458ADAC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7639" y="2022104"/>
            <a:ext cx="3223576" cy="380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177596"/>
      </p:ext>
    </p:extLst>
  </p:cSld>
  <p:clrMapOvr>
    <a:masterClrMapping/>
  </p:clrMapOvr>
</p:sld>
</file>

<file path=ppt/theme/theme1.xml><?xml version="1.0" encoding="utf-8"?>
<a:theme xmlns:a="http://schemas.openxmlformats.org/drawingml/2006/main" name="Тема Office">
  <a:themeElements>
    <a:clrScheme name="IT Pitch deck">
      <a:dk1>
        <a:sysClr val="windowText" lastClr="000000"/>
      </a:dk1>
      <a:lt1>
        <a:sysClr val="window" lastClr="FFFFFF"/>
      </a:lt1>
      <a:dk2>
        <a:srgbClr val="44546A"/>
      </a:dk2>
      <a:lt2>
        <a:srgbClr val="E7E6E6"/>
      </a:lt2>
      <a:accent1>
        <a:srgbClr val="0051E8"/>
      </a:accent1>
      <a:accent2>
        <a:srgbClr val="367CFF"/>
      </a:accent2>
      <a:accent3>
        <a:srgbClr val="00369B"/>
      </a:accent3>
      <a:accent4>
        <a:srgbClr val="FA3585"/>
      </a:accent4>
      <a:accent5>
        <a:srgbClr val="5B9BD5"/>
      </a:accent5>
      <a:accent6>
        <a:srgbClr val="70AD47"/>
      </a:accent6>
      <a:hlink>
        <a:srgbClr val="0563C1"/>
      </a:hlink>
      <a:folHlink>
        <a:srgbClr val="954F72"/>
      </a:folHlink>
    </a:clrScheme>
    <a:fontScheme name="Другая 4">
      <a:majorFont>
        <a:latin typeface="Oswald"/>
        <a:ea typeface=""/>
        <a:cs typeface=""/>
      </a:majorFont>
      <a:minorFont>
        <a:latin typeface="Oswald Ligh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388</TotalTime>
  <Words>228</Words>
  <Application>Microsoft Office PowerPoint</Application>
  <PresentationFormat>Широкоэкранный</PresentationFormat>
  <Paragraphs>34</Paragraphs>
  <Slides>8</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VTB Group Cond Book</vt:lpstr>
      <vt:lpstr>Oswald Light</vt:lpstr>
      <vt:lpstr>Calibri</vt:lpstr>
      <vt:lpstr>Oswald Medium</vt:lpstr>
      <vt:lpstr>Тема Office</vt:lpstr>
      <vt:lpstr>Презентация PowerPoint</vt:lpstr>
      <vt:lpstr>Основные проблемы технологии машиностроения</vt:lpstr>
      <vt:lpstr>Производительность в единичном производстве</vt:lpstr>
      <vt:lpstr>Решение проблемы с помощью Искусственного интеллекта</vt:lpstr>
      <vt:lpstr>Презентация PowerPoint</vt:lpstr>
      <vt:lpstr>Презентация PowerPoint</vt:lpstr>
      <vt:lpstr>Подведение итогов</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Ким Воронин</dc:creator>
  <cp:lastModifiedBy>Саша Макеев</cp:lastModifiedBy>
  <cp:revision>69</cp:revision>
  <dcterms:created xsi:type="dcterms:W3CDTF">2021-03-13T09:42:31Z</dcterms:created>
  <dcterms:modified xsi:type="dcterms:W3CDTF">2024-03-10T11:05:55Z</dcterms:modified>
</cp:coreProperties>
</file>